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dirty="0">
                <a:latin typeface="Pyidaungsu" panose="020B0502040204020203" pitchFamily="34" charset="0"/>
                <a:cs typeface="Pyidaungsu" panose="020B0502040204020203" pitchFamily="34" charset="0"/>
              </a:rPr>
              <a:t>၂၇	ဝတ်မပြုမီကျူး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ဆ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ာ၊ ၁၀၄း၃၀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104121" y="6156101"/>
            <a:ext cx="2087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ရ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ှေ့တော်၌ တပည့်တော်များ ဝတ်ပြုအောင် စုဝေးသောခါ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ကြည့်ရှုတော်မူပါ ခုမှလည်း ကျွန်ုပ်တို့သည်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ရှေ့တော်၌ စုဝေးပါပြီ အိုကျေးဇူးရှင်ကြီး။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94977" y="6156101"/>
            <a:ext cx="2097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့်ရှင်းသော မဟာဝိညာဉ် မိုးကဲ့သို့ သွန်းလောင်းစွာဆင်း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အိုကျေးဇူးသခင်၊ ယုံကြည်ခြင်းအစ ရှိသော၊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ပါရမီ တိုးခြင်းသဘော သွင်းပေးတော်မူပါ။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131553" y="6156101"/>
            <a:ext cx="2060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ရ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ှေ့တော်၌ ကျွန်ုပ်တို့သည် ဉာဏ်ပညာအလျဉ်းမရှိ၊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လွန်မိုက်လှပါ၏၊ နှုတ်တော်ထွက် အဓိပ္ပါယ်လျှင်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ဖော်နိုင်အောင် ပညာအလင်း ပေးတော်မူ သခင်။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49841" y="6156101"/>
            <a:ext cx="2042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ှုတ်တော်ထွက်ဆိုလေရာရာ ကျင့်နိုင်အောင် မတော်မူပါ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အိုအဘ ဘုရား၊ လူခပ်သိမ်း သမ္မာတရား၊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ကြားလျက် စဉ်းစား စိမ့်သောငှါ စီရင်တော်မူပါ။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49257" y="6156101"/>
            <a:ext cx="2142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355</Words>
  <Application>Microsoft Office PowerPoint</Application>
  <PresentationFormat>Widescreen</PresentationFormat>
  <Paragraphs>23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၂၇ ဝတ်မပြုမီကျူး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2019-12-18T06:32:12Z</dcterms:modified>
</cp:coreProperties>
</file>