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၁၁	နေဝင်ချိန်ကျူး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The day Thou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gavest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, Lord, is ended</a:t>
            </a:r>
            <a:b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</a:b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Clement C.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Scholefield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(1839-1904) </a:t>
            </a:r>
            <a:b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</a:b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ဒေ၊ ၁၂း၁</a:t>
            </a: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140697" y="6156101"/>
            <a:ext cx="2051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ပ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ေးတော်မူသော နေ့တာ ကုန်လွန်ပြီ၊ မိန့်တော်မြတ်တိုင်း၊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အရုဏ်ချိန် ချီးမွမ်းခဲ့သည်နည်းတူ၊ မအိပ်ခင်လည်း ဘုန်းတော်ချီးမြှင့်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122409" y="6156101"/>
            <a:ext cx="2069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န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ိုင်ငံတိုင်းမှာ အရုဏ်တက်သောခါ၊ နေ့သစ်တစ်နေ့ ဖြစ်လျက်ပေါ်လာ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ချီးမွမ်းဆုတောင်းသံ မြေကြီးပေါ်မှာ၊ ဘယ်သောခါမျှ မရပ်မနား။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76689" y="6156101"/>
            <a:ext cx="2115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အရ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ှေ့တိုင်းသားများ အိပ်ပျော်စဉ်ခါ၊ အနောက်တိုင်းသားများ နိုးထကြ၊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အံ့ဖွယ်သောမှုတော်များအဆင့်ဆင့်၊ လူတို့ ချီးမွမ်းနေကြအစဉ်။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22409" y="6156101"/>
            <a:ext cx="2069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ြေကြီးပေါ်မှာ နိုင်ငံများ ပျက်ပြားပလ္လင်တော်ကား စဉ်ထာ၀ရ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လူတိုင်းထံတော်သို့ ရောက်သည်တိုင်အောင်၊ နိုင်ငံတော်သည် တိုးတက်ကြီးပွား။ (အာမင်)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04121" y="6156101"/>
            <a:ext cx="2087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7274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341</Words>
  <Application>Microsoft Office PowerPoint</Application>
  <PresentationFormat>Widescreen</PresentationFormat>
  <Paragraphs>19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၁၁ နေဝင်ချိန်ကျူး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22</cp:revision>
  <dcterms:created xsi:type="dcterms:W3CDTF">2018-10-09T13:17:21Z</dcterms:created>
  <dcterms:modified xsi:type="dcterms:W3CDTF">2019-12-18T06:05:49Z</dcterms:modified>
</cp:coreProperties>
</file>