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၃၄	တပည့်တော်တို့ ခံရသော အကျိုးကျေးဇူး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George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ုစုဝေးသော သူများကား၊ ဘယ်သို့သောသူ ဖြစ်ကြသနည်း၊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ဧမာနွေလ ခေါ်တော်မူခြင်း၊ ကျေးဇူးတော်ကို ခံသူပေတည်း။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ံကြသော ဆုကျေးဇူးတော်ကား၊ အဘယ်မျှလောက် ကြီးမြတ်သနည်း၊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ကမ္ဘာဆက်ဆက် တည်နေသော မြတ်သော အသက်ချမ်းသာပေတည်း။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ြတ်သောအသက်ဆို ပြန်သည်ကား၊ အဘယ်အရာ ဆိုလိုအံ့နည်း၊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ကောင်းကင်ဘုံမှ ကြွလာသောသူ မြတ်ယေရှုကို ချစ်ခြင်းပေတည်း။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7" y="6156101"/>
            <a:ext cx="2069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်ယေရှု ငါတို့အရှင် နိစ္စအသက်ဖြစ်သည်မှန်လျှင်၊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အကြွင်းမဲ့ပင် ချစ်ခင်ကြပါ အိုသင်းဝင်သူ ညီအစ်ကိုများ။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286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၃၄ တပည့်တော်တို့ ခံရသော အကျိုးကျေးဇူး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2019-12-18T07:38:55Z</dcterms:modified>
</cp:coreProperties>
</file>