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၄၅	မေတ္တာတော်ကျူး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Awake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, my soul, in joyful lays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၆၃း၇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 ငါ့ဝိညာဉ် နိုးပါအလျင်၊ ရှင်ယေရှုကို သီချင်းမြွက်ဆို၊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ကျေးဇူးတော်ကား ချီးမြှောက်ဖွယ်ရာ မေတ္တာတော်ြမတ် မြင့်လှတကား၊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မေတ္တာတော်ြမတ် မေတ္တာတော်ြမတ် မေတ္တာတော်ြမတ် မြင့်လှတကား။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ါသည် ငရဲခံထိုက်သော်လည်း ရှင်ယေရှုပင် ငါ့ကို ကယ်တင်၊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ငါ့ပြစ်ရှိရာ ဆေးကြောပယ်ရှား မေတ္တာတော်ြမတ် မြင့်လှတကား၊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မေတ္တာတော်ြမတ် မေတ္တာတော်ြမတ် မေတ္တာတော်ြမတ် မြင့်လှတကား။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ါ့ရန်သူဆိုး လုပ်ကြံ တိုက်ထိုး ငါ့ကို ဆီးတား မနိုင်ကြရာ၊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ရှင်ယေရှုသည် ငါ့ဘက်၌ရှိ၊ မေတ္တာတော်ြမတ် အောင်မြင်သတည်း၊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မေတ္တာတော်ြမတ် မေတ္တာတော်ြမတ် မေတ္တာတော်ြမတ် အောင်မြင်သတည်း။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ါ့စိတ်သဘော သော့သွမ်းလျှပ်ပေါ်၊ ရှင်ယေရှုကို မေ့လျော့သည်လို၊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ကြိမ်ဖန်ခါများ ဖြစ်ဘူးသည်မှာ မေတ္တာတော်ြမတ် မပြောင်းမခြား၊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မေတ္တာတော်ြမတ် မေတ္တာတော်ြမတ် မေတ္တာတော်ြမတ် မပြောင်းမခြား။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ြာမြင့်မီ သေရသော်လည်း လန့်ကြောက်ဘေးကင်း ဝမ်းသာစိတ်ရွှင်၊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ကျေးဇူးတော်ကား ငါကိုးစားရာ မေတ္တာတော်ြမတ် သေဆဲကျူးလာ၊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မေတ္တာတော်ြမတ် မေတ္တာတော်ြမတ် မေတ္တာတော်ြမတ် သေဆဲ ကျူးလာ။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605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၄၅ မေတ္တာတော်ကျူး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2019-12-18T07:48:41Z</dcterms:modified>
</cp:coreProperties>
</file>