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  <p:sldId id="26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၅၁	ချီးမွမ်းကျူး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Segoe Script" panose="030B0504020000000003" pitchFamily="66" charset="0"/>
                <a:cs typeface="Pyidaungsu" panose="020B0502040204020203" pitchFamily="34" charset="0"/>
              </a:rPr>
              <a:t>We </a:t>
            </a:r>
            <a:r>
              <a:rPr lang="en-US" sz="3600" dirty="0">
                <a:latin typeface="Segoe Script" panose="030B0504020000000003" pitchFamily="66" charset="0"/>
                <a:cs typeface="Pyidaungsu" panose="020B0502040204020203" pitchFamily="34" charset="0"/>
              </a:rPr>
              <a:t>Praise Thee, o God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၁၀၅း၁-၈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John J.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Husban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(1760-1825)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my</a:t>
            </a:r>
            <a:r>
              <a:rPr lang="en-US" dirty="0" smtClean="0"/>
              <a:t>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ျီးမွမ်းကြပါ၏ အိုခမည်းတော်မြတ်စွာ၊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ချစ်သားတော်စေလွှတ်၍ ခုထံတော်ပြန်သွား။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76689" y="6156101"/>
            <a:ext cx="2115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 smtClean="0">
                <a:solidFill>
                  <a:srgbClr val="FF0000"/>
                </a:solidFill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solidFill>
                <a:srgbClr val="FF0000"/>
              </a:solidFill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ဟ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ာလေလုယ၊ ဘုန်းတော်ကြီးလှ၊ ဟာလေလုယ၊ အာမင်၊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ဘုန်းတန်ခိုးတော် ဆင်းသက်ပြပါ၊ သန့်ရှင်းသော ဝိညာဉ်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67545" y="6156101"/>
            <a:ext cx="212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95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ျီးမွမ်းကြပါ၏ ကိုယ်တော်ဝိညာဉ်တော်သည်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ထွန်းလင်း၍ ကယ်ချွတ်ရှင်ကို သိစေပါပြီ။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67545" y="6156101"/>
            <a:ext cx="212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ါတို့၏ ပြစ်ဒဏ်လုံးစုံများကို ခံသော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စင်ကြယ်စေ သိုးငယ်တော် ချီးမွမ်းကြကုန်လော့၊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76689" y="6156101"/>
            <a:ext cx="2115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ရ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ွေးကောက်၍ ခေါ်မူ၊ ဘုန်းတန်ခိုးနှင့် ချွတ်သော၊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ဆုကျေးဇူးမျိုးမျိုးရှင် ချီးမွမ်းကြကုန်လော့။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48673" y="6156101"/>
            <a:ext cx="2243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ျွန်ုပ်တို့ထဲသို့ ကိုယ်တော် မေတ္တာများစွာ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ထပ်သွင်းလျက် သွန်းလောင်း၍ ပြန်ပြုပြင်မူပါ။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22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383</Words>
  <Application>Microsoft Office PowerPoint</Application>
  <PresentationFormat>Widescreen</PresentationFormat>
  <Paragraphs>29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Calibri</vt:lpstr>
      <vt:lpstr>Calibri Light</vt:lpstr>
      <vt:lpstr>Pyidaungsu</vt:lpstr>
      <vt:lpstr>Segoe Script</vt:lpstr>
      <vt:lpstr>Times New Roman</vt:lpstr>
      <vt:lpstr>Office Theme</vt:lpstr>
      <vt:lpstr>၅၁ ချီးမွမ်းကျူး</vt:lpstr>
      <vt:lpstr>၁</vt:lpstr>
      <vt:lpstr>ထပ်ဆို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2019-12-18T08:19:58Z</dcterms:modified>
</cp:coreProperties>
</file>