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၃၇	စည်းဝေးဆုံးသီချင်း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 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ပေ၊ ၁း၁၂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်းမြောက်ဖွယ်ရာ သတင်းတော်ကို ခု နေ့တွင် ကြားသည်မှာ၊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ရိုသေလေးမြတ်ခြင်း စိတ်များကို ပေးတော်မူပါ ဘုရား။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အဓ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ိပ္ပါယ်ကျယ် အပွားများကို ရှင်းလင်းစွာ ဖွင့်ပြပါ၊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သန့်ရှင်းသော ဝိညာဉ်တော်မြတ်ကို ခု သွန်းလောင်းတော်မူပါ။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အသက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်ရှင်ခြင်း တရားတော်ကို သိနားလည်ခိုလှုံရာ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ခပ်သိမ်းသော ပါရမီတို့ကို တိုးပွားစေတော်မူပါ။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214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၃၇ စည်းဝေးဆုံးသီချင်း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2019-12-18T07:40:52Z</dcterms:modified>
</cp:coreProperties>
</file>