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 	ချီးမွမ်းခြင်းကျူး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Praise my soul the king of Heaven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၆၈း၃၁-၃၂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ောင်းကင်ဘုံရှင် ဘုရင်မြတ်အား ချီးမွမ်းကျူးရန် ချဉ်းကပ်ကြ။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ပြစ်လွှတ်၊ ရွေးနုတ်ကယ်တင်ရှင်အား၊ သံပြိုင်အေးကျူး ချီးမွမ်းကြ။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ချီးမွမ်း၊ ချီးမွမ်း ဘုရားရှင်အား ချီးမွမ်းကြ။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အနန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္တမဟာကရုဏာ၊ ဒုက္ခစိတ်တွင် ကိန်းဝပ်ခါ၊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ကောင်းကြီးလျင်မြန်ပေးသော ရှင်အား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၊စဉ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်မပြတ် ချီးမွမ်းကုန်ပါ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r>
              <a:rPr lang="en-US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ျီးမွမ်း၊ ချီးမွမ်း၊ ချီးမွမ်း၊ ချီးမွမ်း ဘုန်းတော်မြတ်ကို ချီးမွမ်းကြ။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ောင်းကင်သားတို့ ကိုးကွယ်သည်နည်း၊ ကျွန်ုပ်တို့လည်း ဝတ်ပြုမည်။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ဝေနေယျ သတ္တဝါပေါင်းတို့ ဒူးထောက်လျက် ဦးညွှတ်ကြစို့။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ျီးမွမ်း၊ ချီးမွမ်း၊ ချီးမွမ်း၊ ချီးမွမ်း  ကျေးဇူးတော်ကို ချီးမွမ်းဆို။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394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၁၃  ချီးမွမ်းခြင်းကျူး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22</cp:revision>
  <dcterms:created xsi:type="dcterms:W3CDTF">2018-10-09T13:17:21Z</dcterms:created>
  <dcterms:modified xsi:type="dcterms:W3CDTF">2019-12-18T06:07:52Z</dcterms:modified>
</cp:coreProperties>
</file>