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	ကိုယ်တော်နှင့်အတူ ရှိပါစေသောကျူး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God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 with you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၁၆း၂၈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G.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Tomer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ြန်၍ ကြုံတွေ့ကြရသည်တိုင်အောင် ကိုယ်တော်သင်နှင့်အတူ ရှိစေသော၊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သင့်ကို သွန်သင်လမ်းပြစောင့်မ သိုးခြံတွင် လုံခြုံစွာ သိမ်းစေသော၊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ေရှုရှင် ခြေတော်ရင်း၊ ပြန်၍ ကြုံတွေ့သည်တိုင်အောင်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သင်တို့နှင့် စဉ်မပြတ်အတူ ရှိပါစေ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ြန်၍ ကြုံတွေ့ကြရသည်တိုင်အောင် ကိုယ်တော်သင်နှင့်အတူ ရှိစေသော၊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အတောင်တော်မြတ် အောက်မှာ ကွယ်ကာ၊ နေ့စဉ်မန္နမုန့်ကို ပေးစေသော။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ြန်၍ ကြုံတွေ့ကြရသည်တိုင်အောင် ကိုယ်တော်သင်နှင့်အတူ ရှိစေသော၊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ဒုက္ခထူထပ်ကျရောက်သောခါ၊ လက်တော်ဖြင့် သင့်ကို ပိုက်ဖက်စေသော။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ြန်၍ ကြုံတွေ့ကြရသည်တိုင်အောင် ကိုယ်တော်သင်နှင့်အတူ ရှိစေသော၊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ချစ်ခြင်းအလံလွှင့်ထူစေလျက်၊ သေခြင်းလှိုင်းတံပိုးကို ငြိမ်စေသော။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438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၃၃ ကိုယ်တော်နှင့်အတူ ရှိပါစေသောကျူး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2019-12-18T07:37:53Z</dcterms:modified>
</cp:coreProperties>
</file>