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 	ကိုးကွယ်ဉီးကျူး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 ၉၅း၆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Hastings (1784-1872)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539211" y="6156101"/>
            <a:ext cx="1652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myanmarhymn.com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ြတ်ကျေးဇူးရှင် သခင်ယေရှု ရှေ့တော်မြတ်တွင် စုဝေးဝတ်ပြု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တရားနာအောင် ကျွန်ုပ်တို့သည် ခုလာရောက်ထိုင်နေ ကြပါပြီ။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76689" y="6156101"/>
            <a:ext cx="2115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myanmarhymn.com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ားသံကို ကောင်းစွာ နားထောင် သိကြား မှတ်ယူကြနိုင်ပါအောင်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သန့်ရှင်းမြတ်သော မဟာဝိညာဉ် သွန်းလောင်းချပေးပါ အိုသခင်။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ုံကြည် ချစ်မျှော်သော ပါရမီ ယုတ်ညိုးမနွမ်း လန်းရွှင်ထက်စဉ်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မြင့်ကြီးမြတ်အောင် မေတ္တာရေယာဉ်၊ ဆွတ်ဖျန်းတော်မူပါ အိုသခင်။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264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၃၁  ကိုးကွယ်ဉီးကျူး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2019-12-18T06:36:34Z</dcterms:modified>
</cp:coreProperties>
</file>