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	ဘုန်းတော်ချီးကျူး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39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39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consent let all the earth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Genevan Psalter (1551) </a:t>
            </a:r>
          </a:p>
          <a:p>
            <a:pPr>
              <a:lnSpc>
                <a:spcPct val="170000"/>
              </a:lnSpc>
            </a:pPr>
            <a:r>
              <a:rPr lang="my-MM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၁၄၅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13265" y="6156101"/>
            <a:ext cx="2078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ြေကြီးပေါ်တွင် လူမျိုး အပေါင်း၊ ဘုရားသခင်ကို ချီးမွမ်းကုန်၊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ရိုသေကြောက်ရွံ့ ချစ်ခင်မြတ်နိုး ဘုန်းတော်မြတ်ကို သီချင်းမြွက်ဆို။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ိုယ်တော်သာလျှင် ဘုရားမှန်၏၊ လူမျိုးခပ်သိမ်းကို ဖန်ဆင်းပြီ၊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သိုးစုတော်ဖို့ ကျွန်ုပ်တို့ကို ရွေးချယ်စောင့်ထိန်း၍ ချစ်ကြည်ညို။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ိုကြောင့် သန့်ရှင်းဗိမာန်တော်သို့ ရွှင်လန်းစိတ်ရှိ စည်းဝေးကြစို့၊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နာမတော်မြတ်ကို ထောမနာ ကျေးဇူးတော်ကို သီချင်းဆိုကြ။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ေတ္တာတော်သည် အတုမရှိ ကရုဏာတော်အစဉ်တည်၏၊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သစ္စာတော်သည် တည်မြဲခဲ့ပြီး၊ ကမ္ဘာဆက်ဆက်မြဲအံ့သတည်း။ (အာမင်)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334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၂၂ ဘုန်းတော်ချီးကျူး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2019-12-18T06:19:46Z</dcterms:modified>
</cp:coreProperties>
</file>