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၄၃	ကျေးဇူးတော်ဘူးများ ဖွင့်သောနေ့မှာဆိုရန်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 မြတ်နာမအား ချီးမွမ်းဖို့ရာ ရောက်လာ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ဘုန်းတော်မြတ်ကို သိချင်း မြွက်ဆို သံပြိုင်ကျူးအေးကြစို့။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်ဝေး ရပ်နီး နေရာတိုင်းမှ စုရုံးလျက် ရောက်လာကြ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ဘုန်းတော်မြတ်ကို ထင်ရှားစေဖို့၊ ကြိုးစားအားထုတ်ကြစို့။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ိန်းမ ခွန်အားနည်းပါးသော်ငြား၊ စည်းလုံးပေါင်းသင်းသောခါ၊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တိုးတက်ကြီးပွား အကျိုးများပြား သုံးတော်မူပါ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94975" y="6156101"/>
            <a:ext cx="2097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်းပါးသော ကျွန်မတို့ ဘဏ္ဍာ လက်ခံသိမ်းပိုက်မူပါ၊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နိုင်ငံတော်မြတ်ကြီးပွားဖို့ရာ၊ သုံးတော်မူပါ 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ံ့ဖျင်းလှသော ကျွန်မတို့ဉာဏ် ကိုယ်တော်ဖို့သုံးလိုပါ၊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နှုတ်ထွက်စကား အမူအရာ ဘုန်းတော်ချီးမွမ်းစေပါ။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346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၄၃ ကျေးဇူးတော်ဘူးများ ဖွင့်သောနေ့မှာဆိုရန်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2019-12-18T07:47:02Z</dcterms:modified>
</cp:coreProperties>
</file>