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</a:pP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	</a:t>
            </a:r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နံနက်သီချင်း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6600" dirty="0">
                <a:latin typeface="Pyidaungsu" panose="020B0502040204020203" pitchFamily="34" charset="0"/>
              </a:rPr>
              <a:t>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yidaungsu" panose="020B0502040204020203" pitchFamily="34" charset="0"/>
              </a:rPr>
              <a:t>Morning hymn </a:t>
            </a:r>
            <a:r>
              <a:rPr lang="en-US" sz="3600" dirty="0">
                <a:latin typeface="Pyidaungsu" panose="020B0502040204020203" pitchFamily="34" charset="0"/>
              </a:rPr>
              <a:t/>
            </a:r>
            <a:br>
              <a:rPr lang="en-US" sz="3600" dirty="0">
                <a:latin typeface="Pyidaungsu" panose="020B0502040204020203" pitchFamily="34" charset="0"/>
              </a:rPr>
            </a:br>
            <a:r>
              <a:rPr lang="en-US" sz="3600" b="1" dirty="0" err="1">
                <a:latin typeface="Pyidaungsu" panose="020B0502040204020203" pitchFamily="34" charset="0"/>
              </a:rPr>
              <a:t>ဆာ</a:t>
            </a:r>
            <a:r>
              <a:rPr lang="en-US" sz="3600" b="1" dirty="0">
                <a:latin typeface="Pyidaungsu" panose="020B0502040204020203" pitchFamily="34" charset="0"/>
              </a:rPr>
              <a:t>၊ </a:t>
            </a:r>
            <a:r>
              <a:rPr lang="en-US" sz="3600" b="1" dirty="0" err="1">
                <a:latin typeface="Pyidaungsu" panose="020B0502040204020203" pitchFamily="34" charset="0"/>
              </a:rPr>
              <a:t>၅၇း</a:t>
            </a:r>
            <a:r>
              <a:rPr lang="en-US" sz="3600" b="1" dirty="0" err="1" smtClean="0">
                <a:latin typeface="Pyidaungsu" panose="020B0502040204020203" pitchFamily="34" charset="0"/>
              </a:rPr>
              <a:t>၈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ိုးလော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အိုင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နာမ်ဝိညာဥ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ကျေးဇူးကျူးဆိုလော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သီချင်း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အသက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အုပ်စိုးရှင်သည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ညလုံးစောင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ထိန်းတော်မူ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၏။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US" sz="4400" dirty="0">
              <a:effectLst/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ြည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ရှုစွမ်းအားကြီးသောနေ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ဘုန်းတန်ခိုးတော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ထင်ရှားစေ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လှည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ပတ်လျက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နေ့ရက်အစဥ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ဝတ်ပြုသည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အမိန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တော်ကျင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83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ံချိုငှက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အမျိုးလုံးစုံ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ဝမ်းမြောက်လျက်နှင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ကျူးရင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ကုန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ဖန်ဆင်းသောရှင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မြေသားမျိုးတို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ချီးမွမ်းဆို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ထို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သာယာစွာသီချင်းနှင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့်၊ ငါ့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သံလည်းညီညာမြည်သင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့်၊ 	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နားတော်ကြားဘွယ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ထောမနာ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ပြုနိုင်အောင်မစဘုရား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7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န်ုပ်တို့အသက်ထက်ဆုံး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endParaRPr lang="en-US" sz="44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ောင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ထိန်းတော်မူပ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လူ့ဘုံ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သေမင်းလှံယှဥ်ထိုးသောခ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ချီဆောင်က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ဆောင်ယူပ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ါ။</a:t>
            </a:r>
            <a:endParaRPr lang="en-US" sz="4400" b="0" dirty="0">
              <a:effectLst/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08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334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 နံနက်သီချင်း  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21</cp:revision>
  <dcterms:created xsi:type="dcterms:W3CDTF">2018-10-09T13:17:21Z</dcterms:created>
  <dcterms:modified xsi:type="dcterms:W3CDTF">2019-12-18T05:57:40Z</dcterms:modified>
</cp:coreProperties>
</file>