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၇	</a:t>
            </a:r>
            <a:r>
              <a:rPr lang="en-US" sz="6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တရားနေမင်းကျူး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endParaRPr lang="en-US" sz="6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Sun of my soul, Thou </a:t>
            </a: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saviour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 dear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/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လု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၂၄း၂၉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ဖြောင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မတ်ခြင်း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၏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တရားနေမင်း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ကိုယ်တော်ရှေ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့၌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ညဉ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နက်ပျောက်လွင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ေမျက်နှာတော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မကွယ်စိမ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ငှာ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မိုးတိမ်ရီမှောင်ဖျောက်တော်မူပ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 </a:t>
            </a:r>
            <a:endParaRPr lang="en-US" sz="4400" dirty="0">
              <a:effectLst/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ိုယ်တော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်၏ ကျွ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န်ပင်ပန်းဖြင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မျက်လ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ွှ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ာလေးလံ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၍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အိပ်ပျော်လ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ျှင်၊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ကယ်တင်ပိုင်ရှင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ရင်ခွင်တော်မှာ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အမောပြေသော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မြတ်မင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်္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ဂလာ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ိုယ်တော်မြတ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ရှိတော်မူမှသာ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ကျွ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န်ုပ်နေဝံ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သေဝံ့နိုင်ပ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န်ုပ်အနား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ကိုယ်တော်ကိန်းဝပ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ကြွ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တော်မူပ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နေ့ညဉ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မပြတ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အက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ြင်သူသည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ယနေ့တွင်ပင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သမ္မာတရားကို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ငြင်းပယ်လ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ထိုသူ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နောက်နောင်မမှား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စိမ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ငှာ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လမ်းလွဲရာမ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ကယ်ခ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တ်မူပ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27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မမ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ာမကျန်း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ဆင်းရဲသူတို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ဤညဉ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မြည်တမ်းသောသူ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တို့ကို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ဘဏ္ဍာတော်တိုက်ကို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ဖွင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သဖြင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နှစ်သိမ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စေတော်မူပါအရှင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52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ံနက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ကျွ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န်ုပ်တို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နိုးကြလ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ျှင်၊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အသီးသီး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လုပ်ကိုင်သည်တွင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လမ်းဆုံးမှာလည်း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ရွှ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ေကောင်းကင်မှာ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ကောင်းကျိုးကို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ပေးမူပါဘုရား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 (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အာမင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81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498</Words>
  <Application>Microsoft Office PowerPoint</Application>
  <PresentationFormat>Widescreen</PresentationFormat>
  <Paragraphs>31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၇ တရားနေမင်းကျူး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21</cp:revision>
  <dcterms:created xsi:type="dcterms:W3CDTF">2018-10-09T13:17:21Z</dcterms:created>
  <dcterms:modified xsi:type="dcterms:W3CDTF">2019-12-18T06:01:46Z</dcterms:modified>
</cp:coreProperties>
</file>