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၃၈	သန့်ရှင်းတော်မူခြင်းကျူး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Holy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, Holy, Holy! Lord God Almighty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John B.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Dyles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(1823-1878)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ဗျာ၊ ၄း၈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94977" y="6156101"/>
            <a:ext cx="2097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့်ရှင်း၊ သန့်ရှင်း၊ သန့်ရှင်း အနန္တတန်ခိုးမင်း၊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နံနက်စောစော ကိုယ်တော်မြတ်ကို ချီးမွမ်း အေးကျူးမည်၊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သန့်ရှင်း၊ သန့်ရှင်း၊ သန့်ရှင်း စွမ်းကြီးကရုဏာရှင်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သုံးပါးတစ်ဆူတည်းသော ဘုရားသခင်။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့်ရှင်း၊ သန့်ရှင်း၊ သန့်ရှင်း ကောင်းကင်သား အပေါင်းတို့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ပလ္လင်တော်ရှေ့ သရဖူကို ချလျက် ကိုးကွယ်ကြ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ကောင်းကင်တမန်သရပ် ရှေ့တော်၌ ပျပ်ဝပ်သည်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ပြောင်းလဲခြင်းကင်းသော ထာ၀ရဘုရား။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85833" y="6156101"/>
            <a:ext cx="2106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့်ရှင်း၊ သန့်ရှင်း၊ သန့်ရှင်း မှောင်မိုက်ခြင်းဖြင့် ကွယ်လျှင်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ပြစ်ရှိသော လူမျိုးသည် ဘုန်းတော်ကို မမြင်နိုင်ရာ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ကိုယ်တော်သာလျှင်သန့်ရှင်း အတုမဲ့ ဘုရင်မင်း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မေတ္တာြဖူစင်ခြင်း တန်ခိုးစုံလင်ပါ။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့်ရှင်း၊ သန့်ရှင်း၊ သန့်ရှင်း အနန္တတန်ခိုးမင်း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ကောင်းကင်မြေကြီး ပင်လယ်၌ ဖန်ဆင်းသော အရာများ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ချီးမွမ်းအေးကျူးနေသည် အိုကရုဏာတော်ရှင်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သုံးပါတစ်ဆူတည်း မင်္ဂလာဘုရား။ (အာမင်)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76689" y="6156101"/>
            <a:ext cx="21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484</Words>
  <Application>Microsoft Office PowerPoint</Application>
  <PresentationFormat>Widescreen</PresentationFormat>
  <Paragraphs>29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၃၈ သန့်ရှင်းတော်မူခြင်းကျူး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2019-12-18T07:41:49Z</dcterms:modified>
</cp:coreProperties>
</file>