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၅၀ </a:t>
            </a:r>
            <a:r>
              <a:rPr lang="my-MM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နက</a:t>
            </a: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်နဲဉာဏ်ပြည့်စုံသော နိစ္စဘုရားမြတ်ကျူး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Immortal</a:t>
            </a:r>
            <a:r>
              <a:rPr lang="en-US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invisible, </a:t>
            </a:r>
            <a:r>
              <a:rPr lang="en-US" sz="4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God </a:t>
            </a:r>
            <a:r>
              <a:rPr lang="en-US" sz="4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44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nly </a:t>
            </a:r>
            <a:r>
              <a:rPr lang="en-US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Wise </a:t>
            </a:r>
            <a:endParaRPr lang="en-US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b="1" dirty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၁ တိ၊ ၁း၁၇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်နဲဉာဏ်ပြည့်စုံသော နိစ္စဘုရားမြတ်၊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လွန်စွာ ထွန်းတောက်လှသော ရောင်ခြည်၌ ကိန်းဝပ်၊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တင့်တယ်သော ဘုန်းဂုဏ်တော်၊ စဆုံးခြင်း မရှိ၊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ဘုန်းကြီးသော နာမတော်ကို ချီးမွမ်းကြ၏။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ုပ်ချုပ်လေရာတို့၌ တန်ခိုးတော်ကြီးပေ၊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လိုချင်တောင့်တရာများ ပြည့်စုံစွာ ပေးဝေ၊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မြင့်မားတောင်ထိပ်များပေါ်၊ မိုးတိမ်လွှမ်းသည်နည်း၊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ဆုံးဖြတ်စီရင်ရာ၌ ကောင်းခြင်း မေတ္တာတည်း။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်ရွယ်ကြီးငယ်တို့အား ကြွယ်ဝဝိညာဉ်ပေး၊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ကိုယ်တော်ကိန်းဝပ်ခဲ့လျှင် မှန်သော သက်ရှင်ပေ၊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 သက်တာသည် သစ်ရွက်များ ကဲ့သို့၊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ပြောင်းလဲပျက်စီးသော်လည်း ကိုယ်တော်စဉ်တည်ရာ။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ုန်းတော်ကြီး ထွန်းတောက် အလင်းတော်၏ အဘ၊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ကောင်းကင်ဗိုလ်ခြေပင် မျက်စေ့များ ကွယ်ထားရ၊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တောက်ပအလင်းတော်ကို ဖူးမြင် စိမ့်သောငှာ၊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ကျွန်ုပ်တို့အား ကယ်မသနားတော်မူပါ။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504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၅၀ နက်နဲဉာဏ်ပြည့်စုံသော နိစ္စဘုရားမြတ်ကျူး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25</cp:revision>
  <dcterms:created xsi:type="dcterms:W3CDTF">2018-10-09T13:17:21Z</dcterms:created>
  <dcterms:modified xsi:type="dcterms:W3CDTF">2019-12-18T08:17:54Z</dcterms:modified>
</cp:coreProperties>
</file>