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	ကိုယ်တော်ကို ချီးမွမ်းကြလော့ကျူး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Praise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Him! Praise Him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Chester G. Allen (1838-1878)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၁၄၆း၂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651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9117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 ချီးမွမ်း၊ ကျွန်ုပ်တို့၏ ကယ်တင်ပိုင်ရှင်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လူအပေါင်းတို့ မေတ္တာတော်ကို ကြွေးကြော်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ဘုန်းအာနုဘော် ကိုယ်တော်၌ ရှိစေသတည်းဟု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ကောင်းကင်တမန်မင်းများတို့ ပြောကြားလော့၊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သိုးထိန်းကဲ့သို့ ယေရှုသည် သူငယ်များကို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တစ်နေ့လုံး လက်တော်နှင့် ပွေ့လျက်ဆောင်၏၊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ဂုဏ်သရေအကြောင်းကို ပြောပါ၊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စဉ်မပြတ် သီချင်းဆို။</a:t>
            </a:r>
          </a:p>
          <a:p>
            <a:pPr marL="0" indent="0">
              <a:lnSpc>
                <a:spcPct val="12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 ချီးမွမ်း ကျွန်ုပ်တို့၏ ကယ်တင်ပိုင်ရှင်၊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ကိုယ်တော်မြတ်သည် လက်ဝါးကပ်တိုင်ပေါ်မှာ၊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ကျွန်ုပ်တို့အပြစ်များကြောင့် ခံထိုက်သောဒဏ်ပင်၊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ခံတော်မူပြီ အမှန်ကယ်တော်မူ၏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ကျွန်ုပ်တို့၏ ဝမ်းနည်းခြင်းဆောင်တော်မူပြီ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မေတ္တာတော်ကို ချီးမွမ်း၍ မကုန်ပါ၊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ဂုဏ်သရေအကြောင်းကို ပြောပါ၊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စဉ်မပြတ် သီချင်းဆို။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ျီးမွမ်း၊ ချီးမွမ်း ကျွန်ုပ်တို့၏ ကယ်တင်ပိုင်ရှင်၊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ကောင်းကင်ဘုံမှာ နာမတော် ချီးမွမ်းကြ၊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စဉ်မပြတ်အုပ်စိုးတော်မူမည်၊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သရဖူကို ခေါင်းပေါ်မှာ ဆောင်း၏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ကိုယ်တော်ကြွလာရန် သူတို့ကို အောင်မြင်ခြင်းငှါ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ဘုန်းတန်ခိုးကိုယ်တော်၌ ရှိစေသတည်း၊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ဂုဏ်သရေအကြောင်းကို ပြောပါ၊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ချီးမွမ်း၊ ချီးမွမ်း၊ စဉ်မပြတ် သီချင်းဆို။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673</Words>
  <Application>Microsoft Office PowerPoint</Application>
  <PresentationFormat>Widescreen</PresentationFormat>
  <Paragraphs>35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၂၃ ကိုယ်တော်ကို ချီးမွမ်းကြလော့ကျူး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2019-12-18T06:21:40Z</dcterms:modified>
</cp:coreProperties>
</file>