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	ဂုဏ်တော်ချီးမွမ်းကျူး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We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gather together to ask the Lord’s Blessing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၄၃း၃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40697" y="6156101"/>
            <a:ext cx="2051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ံတော်မှ ကောင်းချီးခံရန် ကျွန်တို့ စုရုံးကြ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လိုတော်ကို သိ၍ မှီးရန် လျင်မြန်လမ်းပြ၊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ဆိုးသွမ်းသူတို့ ကွပ်နှိပ်ခြင်းမှ ခုလွတ်ခဲ့ပြီ၊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သိုးစုကို မမေ့၍ ထောမနာပြုမည်။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ှေး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မဆ</a:t>
            </a:r>
            <a:r>
              <a:rPr lang="en-US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ွ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ှ ရှင်တော်ဘုရား ထက်ကြပ်မြဲစောင့်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နိုင်ငံတော်တည်ရန် ကိုယ်တော် ပြုစုမှုကြောင့်၊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အနန္တတန်ခိုးဖြင့် စုံစမ်းမှု မျိုးမျိုးကို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အောင်မြင်ကုန်စင် လွတ်ကင်း ဘုန်းကြီးစေသတည်း။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ောင်ခြင်းသခင် လမ်းပြရှင်အား ချီးကျူးပါ၏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ခုတိုင်အောင် ကွယ်ကာရာ ရှင်ဖြစ်တော်မူပါ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သိုးစုတော်အား ဒုက္ခပေါင်းမှ စဉ်လွတ်စေပါ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နာမတော်အား ချီးမွမ်းကျူးအေးမည်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85833" y="6156101"/>
            <a:ext cx="2106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myanmarhymn.com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351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၃၀ ဂုဏ်တော်ချီးမွမ်းကျူး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2019-12-18T06:35:10Z</dcterms:modified>
</cp:coreProperties>
</file>