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4" r:id="rId7"/>
    <p:sldId id="265" r:id="rId8"/>
    <p:sldId id="266" r:id="rId9"/>
    <p:sldId id="26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	ပထမ ဆာလံကျူး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ာလံ ၁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76689" y="6156101"/>
            <a:ext cx="2115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ူမတရား တိုက်တွန်းခြင်းကို ဖယ်ရှား၍ အားမပေး။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လူဆိုးလမ်းတွင် မရပ်သောသူ၊ အပြစ်နှင့် လွန်ကွာဝေး။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67545" y="6156101"/>
            <a:ext cx="212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ီမဲ့မြင်ပြုသောသူများ၏ စုဝေးရာ လိုက်မပါ၊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 အပေါင်းအသင်းကိုလည်း မဝင်သူ လွန်သာယာ။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ဘ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ုရား၏ မြတ်တရားတော်တွင် မွေ့လျော်တရားမြတ်ကို၊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နေ့ညမပြတ် ဆင်ခြင်သောသူ၊ ရွှင်ပျော်လျက် သီချင်းဆို။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ထ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ိုသူသည် မြစ်အနားမှာ စိုက်၊ အချိန်တန်သော်မှသီး၊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အရွက်မညိုးနွမ်းသော အပင်ပမာ နှင့် တူသတည်း။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122409" y="6156101"/>
            <a:ext cx="206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ြင်မည်သော အမှုမြတ်ကို ထိုကောင်းသူ ဆောင်ရွက်၏၊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ဘုရားမြတ် ကူညီတော်မူလျက်၊ ထိုသူသည် အောင်လိမ့်မည်။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22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ားကို ပယ်သောသူသည်ကား၊ လေတိုက်သော ဖွဲတူညီ၊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တရားဆုံးဖြတ်တော်မူသောခါ၊ မတည်မနေသင့်ပြီ။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၇။ ဖြောင့်မတ်သောသူ စုဝေးရာ၌ လူဆိုးမဝင်သင့်ရာ၊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သူမြတ်တရား၏ လမ်းတော်ကို လူမိုက်မလိုက်ချင်ပါ။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၈။ သူမြတ်၏ လမ်းကို မြတ်ဘုရား နှစ်သက်တော်မူလေ၏။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လူဆိုး၏ လမ်း ဆုံးရှုံးခြင်းသို့ ကျရောက်ရလိမ့် သတည်း။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650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၇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ြောင့်မတ်သောသူ စုဝေးရာ၌ လူဆိုးမဝင်သင့်ရာ၊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သူမြတ်တရား၏ လမ်းတော်ကို လူမိုက်မလိုက်ချင်ပါ။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16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၈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ူမြတ်၏ လမ်းကို မြတ်ဘုရား နှစ်သက်တော်မူလေ၏။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လူဆိုး၏ လမ်း ဆုံးရှုံးခြင်းသို့ ကျရောက်ရလိမ့် သတည်း။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49257" y="6156101"/>
            <a:ext cx="2142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1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640</Words>
  <Application>Microsoft Office PowerPoint</Application>
  <PresentationFormat>Widescreen</PresentationFormat>
  <Paragraphs>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Pyidaungsu</vt:lpstr>
      <vt:lpstr>Times New Roman</vt:lpstr>
      <vt:lpstr>Office Theme</vt:lpstr>
      <vt:lpstr>၄၀ ပထမ ဆာလံကျူး </vt:lpstr>
      <vt:lpstr>၁</vt:lpstr>
      <vt:lpstr>၂</vt:lpstr>
      <vt:lpstr>၃</vt:lpstr>
      <vt:lpstr>၄</vt:lpstr>
      <vt:lpstr>၅</vt:lpstr>
      <vt:lpstr>၆</vt:lpstr>
      <vt:lpstr>၇</vt:lpstr>
      <vt:lpstr>၈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2019-12-18T07:43:40Z</dcterms:modified>
</cp:coreProperties>
</file>