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-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၁၈	ဂုဏ်တော်ချီးမွမ်းကျူး </a:t>
            </a:r>
            <a:endParaRPr lang="en-US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Joyful, Joyful We Adore Thee </a:t>
            </a:r>
            <a:b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Ludwig Van Beethoven (1770-1827)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်းမြောက်လှစွာ ချီးမွမ်းပါသည်၊ ဘုန်းကြီးဘုရား မေတ္တာရှင်၊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ပန်းတို့နေတွင် ပွင်းလင်းအလား၊ စိတ်ဝိညာဉ်များ ဖွင့်လျက်ထား၊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ယုံမှားခြင်းနှင့် ဝမ်းနည်းပြစ်များ ပယ်ရှင်းတော်မူပါ အဘ၊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ဝမ်းမြောက်ခြင်းစဉ်မြဲပေးအရှင် ကျွန်ုပ် စိတ်တွင် လင်းစေပါ။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49841" y="6156101"/>
            <a:ext cx="204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ောင်းကင်မြေကြီး ထွန်းပလျက်နေ ကိုယ်တော်လက်ချက် ဖော်ြပလေ၊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ကောင်းကင်သားများနှင့် ကြယ်များတို့၊ ကိုယ်တော် ပတ်လည်ချီးကျူးကြ၊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လယ်နှင့်သစ်တော တောင်နှင့် ချိုင့်ဝှမ်း၊ မြက်ခင်း ပန်းမန်နှင့် ပင်လယ်၊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စီးသောစမ်းရေ သီဆိုငှက်များ ချီးမွမ်းရန် နှိုးဆော်လျက်နေ။ 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ိုယ်တော်သည် အမြဲ အပြစ်လွှတ် စဉ်မြဲကောင်းကြီးပေးလျက်နေ၊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ပျော်ရွှင်သက်တာ ကိုယ်တော်မှလာ၊ ငြိမ်သက်ခြင်း ပေးသောဘုရား၊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မေတ္တာခိုလှုံသူများ အားလုံး ကိုယ်တော်ရှင်အဘ ပိုင်ပေး၊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ကျွန်ုပ်တို့ချင်း ချစ်ရန်သင်ပေး ဝမ်းမြောက်ခြင်းကို တွေ့စေပါ။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ံနက်ယံကြယ်များ ကျူးရာတွင် လူသားများလည်း တူပါဝင်၊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အဘမေတ္တာ ကျွန်တို့လွှမ်းမိုး လူတို့ပေါ် မေတ္တာအုပ်စိုး၊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တိုက်ခိုက်ခြင်းဝယ် အောင်မြင်သူတို့ စဉ်မြဲ ကျူးလျက် ရှေ့ချီတက်၊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သက်တာ၏ အောင်မြင်သီချင်းသံ ဝမ်းမြောက်စွာ ထက်သို့ယူဆောင်။ (အာမင်)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21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652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၁၈ ဂုဏ်တော်ချီးမွမ်းကျူး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2019-12-18T06:13:25Z</dcterms:modified>
</cp:coreProperties>
</file>