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	 ထောမနာကျူး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J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P. Halbrook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ြတ်စွာ ဘုရားရှင်စော အတုမရှိ မပေါ်၊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ချီးမွမ်းကုန်လော့ ကိုယ်တော်ဘုရားမှန်လေ၊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ကိုးကွယ်ကိုးစားရာပေ၊ လူအပေါင်း မဆိုင်းမနှေး၊ ဝန်ခံပါစေ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၊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ေရှုမျက်နှာတော်မှာ ဘုန်းတော် ရောင်ခြည်ထွန်းရာ၊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မဟာမေတ္တာ ထိုမြတ်လှသော အလင်း သိစေသ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ော</a:t>
            </a:r>
            <a:r>
              <a:rPr lang="en-US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ဉ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ာဏ်အလျင် မြေကြီး အစွန်းတိုင်လျှင် လွှတ်ပါ အရှင်။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ြစ်ရှိသူ သတ္တဝါ ချွတ်တော်မူခြင်း မေတ္တာ၊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ဝန်ခံကုန်ကြ နာမတော်အ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ားရို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သေလေးမြတ်ဖွယ်၊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ရာြဖစ်စေ ကိုယ်တော်ဘုရား မှန်ပေ၊ ချီးမွမ်းကုန်လေ။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296</Words>
  <Application>Microsoft Office PowerPoint</Application>
  <PresentationFormat>Widescreen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၂၄  ထောမနာကျူး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2019-12-18T06:28:20Z</dcterms:modified>
</cp:coreProperties>
</file>