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၁၉	၁၄၈ ခုမြောက် ဆာလံ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မဆ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ုံး သုခနိုင်ငံ ဘုရားကို ချီပင့်ကြ၊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သီချင်းသံနှင့် ချီးမွမ်း ကောင်းကင်ကြယ်တို့ထက်က၊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ဟစ်ကြော်ကြလေ အိုခေရုဗိမ်ဟစ်ကြော်ကြလေ၊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အိုခေရုဗိမ်၊ အိုသရဖိမ်၊ ချီးမွမ်းကုန်လေ။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9256" y="6156101"/>
            <a:ext cx="2142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ညဉ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့်၌ သာယာသောလ၊ နေ့၌ ထွန်းလင်းသောနေ၊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တောက်ပသော နက္ခတ်များ ကိုယ်တော်ကို ချီးမွမ်းလေ၊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ချီးမွမ်းကြကုန်၊ ကောင်းကင်ထပ်ထပ်၊ ချီးမွမ်းကြကုန်၊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ကောင်းကင်ထပ်ထပ်၊ လေမိုးရဟပ်၊ ထက်ရေလုံးလုံး။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 လူစု၊ စွမ်းအားထူးလျှင် ချီးမြောက်တော်မူ၊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အထံတော်၌ နေကြ ရွေးဣသရေလလူ၊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 ဟစ်ကြော်လေ ကျေးဇူးတင်ခြင်း၊ အိုဟစ်ကြော်လေ၊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ကျေးဇူးတင်ခြင်း၊ ရွှင်လန်းခြင်းနှင့် ချီးမွမ်းကုန်လေ။ </a:t>
            </a: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ခမည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 သားတော်နှင့် သန့်ရှင်းသော ဝိညာဉ်တော်၊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သုံးပါးတစ်ဆူ သခင်၊ ပျပ်ဝပ်ရှိခိုးကြလော့၊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နောက်နောင်မစဲ၊ ခုမှစ၍ နောက်နောင်မစဲ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ခုမှစ၍ ရှေ့က ကဲ့သို့ ချီးမွမ်းစေမြဲ။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471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၁၉ ၁၄၈ ခုမြောက် ဆာလံ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2019-12-18T06:14:23Z</dcterms:modified>
</cp:coreProperties>
</file>