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၉	နေမဝင်မီ ဆုတောင်းကျူး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I love to steal awhile away</a:t>
            </a:r>
            <a:b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D. </a:t>
            </a:r>
            <a:r>
              <a:rPr lang="en-US" sz="3600" b="1" dirty="0" err="1">
                <a:latin typeface="Pyidaungsu" panose="020B0502040204020203" pitchFamily="34" charset="0"/>
                <a:cs typeface="Pyidaungsu" panose="020B0502040204020203" pitchFamily="34" charset="0"/>
              </a:rPr>
              <a:t>Dulton</a:t>
            </a:r>
            <a: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br>
              <a:rPr lang="en-US" sz="3600" b="1" dirty="0">
                <a:latin typeface="Pyidaungsu" panose="020B0502040204020203" pitchFamily="34" charset="0"/>
                <a:cs typeface="Pyidaungsu" panose="020B0502040204020203" pitchFamily="34" charset="0"/>
              </a:rPr>
            </a:br>
            <a:r>
              <a:rPr lang="my-MM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၅၁</a:t>
            </a:r>
            <a:endParaRPr lang="en-US" sz="3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149841" y="6156101"/>
            <a:ext cx="204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ေရောင်မကွယ်မလွန်မီခင်၊ လောကရှုပ်ထွေးခြင်းမှ၊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ခဏမျှသော အချိန်ယူကာ၊ ကိုယ်တော်ထံ တိုးဝင်ချင်။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ှစ်ကိုယ်တည်းသာ တွေ့ကြုံနိုင်ရာ၊ ဆိတ်ငြိမ်သောဌာနတွင်၊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နောင်တမျက်ရည်များ စီးယိုကာ၊ ကတိတော် တောင်းလျှောက်ချင်။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ွန်ပြီးကောင်းကြီးများ ရေတွက်ခါ၊ </a:t>
            </a:r>
            <a:endParaRPr lang="en-US" sz="4400" dirty="0" smtClean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ှေ့၌လည်း ထိုနည်းပင်၊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စုံစမ်းနှောင့်ယှက်တွေ့ကြရလျှင်၊ ခွန်အားသာ တိုးစေပါ။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31553" y="6156101"/>
            <a:ext cx="2060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ာ၍မြတ်သော ကောင်းကင်ချမ်းသာ၊ ယုံခြင်းဖြင့်ရနိုင်ပါ၊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လောကသက်တာ ကုန်ဆုံးခဲ့လျှင်၊ ကူးမြောက်စေပါ အရှင်။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94977" y="6156101"/>
            <a:ext cx="2097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7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306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၉ နေမဝင်မီ ဆုတောင်းကျူး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21</cp:revision>
  <dcterms:created xsi:type="dcterms:W3CDTF">2018-10-09T13:17:21Z</dcterms:created>
  <dcterms:modified xsi:type="dcterms:W3CDTF">2019-12-18T06:03:53Z</dcterms:modified>
</cp:coreProperties>
</file>