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	ထောမနာများ </a:t>
            </a:r>
            <a:endParaRPr lang="en-US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Genevan Psalter (1551-)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ောင်းကျိုးလုံးစုံ ပေးသောဘုရား၊ ခမည်းတော်၊ သားတော်၊ ဝိညာဉ်တော်။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အထက် အောက်ရှိ ရှိသတ္တဝါ၊ ဂုဏ်ကျေးဇူးတော်ကို ချီးမွမ်းလော့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်ဆူဘုရားဖြစ်တော်မူသော၊ ခမည်းတော်၊ သားတော်၊ ဝိညာဉ်တော်။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ဂုဏ်ကျေးဇူးတော်ကို ချီးမွမ်းကုန်၊ နိမိတ္တသတ္တဝါလုံးစုံ။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49841" y="6156101"/>
            <a:ext cx="204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ုံးပါးပေါင်းလျက် ရှိတော်မူသော၊ ခမည်းတော်၊ သားတော်၊ ဝိညာဉ်တော်။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တစ်ဆူဘုရားကို ချီးမွမ်းကုန်၊ ဝေနေ၏ယျ သတ္တဝါလုံးစုံ။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246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၁၆ ထောမနာများ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23</cp:revision>
  <dcterms:created xsi:type="dcterms:W3CDTF">2018-10-09T13:17:21Z</dcterms:created>
  <dcterms:modified xsi:type="dcterms:W3CDTF">2019-12-18T06:10:57Z</dcterms:modified>
</cp:coreProperties>
</file>