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၅၃	ကျေးဇူးမြတ်နိုးဖွယ်သံ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Grace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tis a charming sound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၂ ကော၊ ၉း၁၅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ျေးဇူးမြတ်နိုးဖွယ်သံ၊ ငါ့နား၌ ချိုလှလေ၊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ကောင်းကင်ဗိမာန် ပဲ့တင်ဟီးသံ၊ လူပေါင်းနားကြားပါစေ။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ြစ်ရှိသူတို့ ကျွတ်ခြင်း ကျေးဇူးတော် ကြံစည်ရာ၊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အစကပင် အဆုံးလည်းဝင်၊ အံ့ဩမကုန်နိုင်ပါ။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ါလမ်းမှာမိလေသော်၊ ကျေးဇူးတော်ကြောင့် ပြောင်းရာ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ွှေပြည်ဘုံတော်မှီရောက်အံ့သော်၊ ငါ့ကျေးဇူးတော် ကိုးပါ။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ုခဘုံသို့ ရောက်သော်၊ မျက်နှာတော်မြတ်ဖူးလျှင်၊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မြတ်ကျေးဇူးတော် အထူးအံ့ဩ ချီးမွမ်းပါစေ၊ အာမင်။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273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၅၃ ကျေးဇူးမြတ်နိုးဖွယ်သံ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2019-12-18T08:21:58Z</dcterms:modified>
</cp:coreProperties>
</file>