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 	နှိုးဆော်သီချင်း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ာ၊ ၁၁၂း၁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Franz J.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Hadyn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(1732-1809)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ာကြကုန်ပါ ညီအစ်ကိုများ ဘုရားထံတော်သို့ ဝင်၊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ရွှင်လန်းသော စိတ်နှင့် ဝတ်ပြုကြ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 ဗိမာန်တော်တွင်။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ုရားသားတော် ခေါ်ဝေါ်ခြင်းကို ခုပင် ခံရကြပြီ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ခဏ လွန်လျှင် ဘုရားထံသို့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အမှန်ရောက်ကြကုန်မည်။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 ခိုလှုံသောသူ အမွေခံဖြစ်ကြပြီ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ထိုမြတ်သော ကျေးဇူးရှင် အတူ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အမွေတော်ခံကြပြီ။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ို့ ထူးဆန်းသော မျှော်လင့်ခြင်း ရသော ညီအစ်ကိုများ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ချီးမွမ်းကြစဉ်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သီချင်းမြွက်ဆို ကုန်ပါ။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279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၂၉  နှိုးဆော်သီချင်း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2019-12-18T06:34:06Z</dcterms:modified>
</cp:coreProperties>
</file>