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၁၅	ချီးမွမ်းကျူး </a:t>
            </a:r>
            <a:endParaRPr lang="my-MM" sz="6600" b="1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Carl M.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vonWeber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/>
            </a:r>
            <a:b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</a:b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၁၁၇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ျေးဇူးတော်အမျိုး ခပ်သိမ်း ပေးသနားပိုင်သော သခင်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ကျေးဇူးကို မြေသားခပ်သိမ်း ထောမနာပြုကြ အစဉ်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131553" y="6156101"/>
            <a:ext cx="2060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ဘ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ုန်းတန်ခိုးတော်တိုင်း မသိ၊ မကြံမီ မြတ်သော ဘုရား၊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ကောင်းကင်သား ခပ်သိမ်းရှိရှိ ထောမနာပြုကြကုန်ပါ။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ြတ်ခမည်း၊ သားတော် ဝိညာဉ် ပေါင်းဖက်သော တဆူဘုရား၊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လူခပ်သိမ်း အပေါင်းတို့လျှင် ထောမနာြပု ကြကုန်ပါ။ (အာမင်)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04121" y="6156101"/>
            <a:ext cx="2087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201</Words>
  <Application>Microsoft Office PowerPoint</Application>
  <PresentationFormat>Widescreen</PresentationFormat>
  <Paragraphs>15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၁၅ ချီးမွမ်းကျူး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23</cp:revision>
  <dcterms:created xsi:type="dcterms:W3CDTF">2018-10-09T13:17:21Z</dcterms:created>
  <dcterms:modified xsi:type="dcterms:W3CDTF">2019-12-18T06:10:05Z</dcterms:modified>
</cp:coreProperties>
</file>