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	ဘုန်းတော် ခိုလှုံကျူး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Worship the King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Johann M. Haydn (1737-1806)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ုန်းတော်ရှင်ဘုရင်၊ ကိုးကွယ်ဝတ်ပြုကြ၊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 ချစ်ခြင်းချီးမွမ်းလျက် သီကြ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ကွယ်ကာလျက် စောင့်မသောအရှင် ဖြစ်ပေ၏၊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ဘုန်းတော်နှင့် ပြည့်စုံလျက် ချီးမြှောက်ခံထိုက်၏။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 အလင်းပြည့်စုံသော ဘုရား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အာနုဘော်တော်ကို ကြေညာလျက် သီကြ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မိုးကြိုးသံနှင့်တူသော အမျက်တော်ထွက်သည်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စီရင်တော်မူချက်သည် နက်နဲလှပေ၏။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ံ့ဩဖွယ်ရာများ ပြည့်ဝသောမြေကြီး၊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အနန္တတန်ခိုး ဖန်ဆင်းတော်မူပြီ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မလွဲနိုင်သော စီရင်ချက်အားဖြင့်တည်လျက်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ပတ်ဝန်းကျင်၌ ပင်လယ်နှင့် ဝန်းရံစေပြီ။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ြည့်ရှုတော်မူသော ဂုဏ်ကျေးဇူးတော်ကို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ဖော်ပြသော သက်သေများပြားစွာ ရှိ၏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အသက်နှင့် အလင်း၊ မိုးရေ သစ်ပင်တောင်လည်း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လူတို့ကို ကြည့်ရှုတော်မူကြောင်းကို ပြ၏။ (အာမင်)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418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၂၅ ဘုန်းတော် ခိုလှုံကျူး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2019-12-18T06:29:26Z</dcterms:modified>
</cp:coreProperties>
</file>