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၈။ 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ကိုယ်တော်အပါး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ချဉ်းကပ်ကျူး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At even ere the sun was set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Johann G. W.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Scheffler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၉း၁၁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0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ညန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ေချမ်းနေဝင်ချိန်အခ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ကိုယ်တော်ပတ်လည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သူနာအများ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ဝိုင်းဝန်းတိုးဝှေ့ဆည်းကပ်ကြရာ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ရောဂါကင်းလျက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သွားကြရပ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န်ုပ်တို့သည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ထိုသို့ပမာ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ရောဂါအမျိုးမျိုးနှင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ကပ်လာ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မျက်မှောက်မရှုသာ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သို့သော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ကိုယ်တော်ရှိကြောင်း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သိရ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  <a:endParaRPr lang="en-US" sz="48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ိုယ်တော်မေတ္တာ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တွေ့ကြသောခ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မေ့လျော့ကြပြီ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အနာရောဂ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အိုကယ်တင်ရှင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န်ုပ်တို့မ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ဆင်းရဲဒုက္ခ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ကယ်ရှင်းမူပ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  <a:endParaRPr lang="en-US" sz="48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ိုယ်တော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တို့မှပ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ကိုယ်တော်အသံတော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လွန်သာယာ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ဤညနေချမ်းနေဝင်ချိန်ခ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ချမ်းသာပေးတော်မူပ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 (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334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၈။ ကိုယ်တော်အပါး ချဉ်းကပ်ကျူး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21</cp:revision>
  <dcterms:created xsi:type="dcterms:W3CDTF">2018-10-09T13:17:21Z</dcterms:created>
  <dcterms:modified xsi:type="dcterms:W3CDTF">2019-12-18T06:02:44Z</dcterms:modified>
</cp:coreProperties>
</file>