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 	ကိုးကွယ်သ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ီက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ော၊ ၄း၂၃ 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Lowelll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Mason (1792-1872)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ွန်ကြီးမြတ်လှသော အစိန္တေယျ မြတ်စွာ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မြတ်ထာဝရ ဘုရားရှင် စော၊ ဆည်းကပ် ရှိခိုးကြပါ။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ျေးဇူးရှင် ကြီးသားတော် ကယ်တင်တော်မူလေပြီ၊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ငါတို့အရှင်သခင် ယေရှု ကျေးဇူးကြီးလှပေသည်။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ွန်သန့်ရှင်း မြတ်သော ဆုကျေးဇူးတော်အများ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ပေးသော မဟာဝိညာဉ်တော်ကို ရိုသေလေးမြတ် 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13264" y="6156101"/>
            <a:ext cx="2078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ုစုဝေးကြသော ကျွန်ုပ်တို့ အပေါင်းအား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သန့်ရှင်းမြတ်သော ဆုကျေးဇူးတော် ပေးတော်မူပါ ဘုရား။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254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၂၈  ကိုးကွယ်သီကျူး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2019-12-18T06:33:21Z</dcterms:modified>
</cp:coreProperties>
</file>