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၄၇	တင့်တယ်လှပရှိသမျှကျူး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All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things bright and beautiful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၈ 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ုဒ် ၂ မှ ၅ အတွက် အပုဒ် ၁ ကို ထပ်၍ ဆိုရန်ကဲ့သို့ ဆိုပါ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့်တယ်လှပ ရှိသမျှ ကြီးငယ်သော သတ္တဝါ၊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အံ့ဩဖွယ်အရာများလည်း ဘုရား ဖန်ဆင်းမူ၏၊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ှပသော ပန်းပွင့်များနှင့် မြည်တွန်သော ငှက်များလည်း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အရောင်အဆင်း အမျိုးစုံ ကိုယ်တော် ဖန်ဆင်းမူ၏။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ွန်မြင့်သော တောင်ကြီးတို့ လှပသော မိုးတိမ်လည်း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နေထွက်နေဝင် ရောင်ခြည်ကို ဖန်ဆင်းတော်မူလေ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၏။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ါးစိုက်သော မိုးဥတု ချမ်းအေးသော ဆောင်းရာသီ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အသီးမှည့်သော နွေကာလ ကိုယ်တော် ကန့်သတ်လေသည်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်တော်က ရသော သစ်သား၊ မိုးဖို့ သက်ကယ်ဓနိ၊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အိမ်ဆောက်ဖို့ ခုတ်သော ဝါးကို ဖန်ဆင်းတော်မူလေသည်။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330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၄၇ တင့်တယ်လှပရှိသမျှကျူး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2019-12-18T07:50:17Z</dcterms:modified>
</cp:coreProperties>
</file>