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၄၆ 	ဂုဏ်တော်ချီးမွမ်းကျူး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Now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thank we all our God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၆၆း၇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္ဘာစိုးပိုင် ဘုရားအံ့ဩဖွယ် ဖန်ဆင်းမူရာ၊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လူတိုင်း ကိုယ်နှုတ် နှလုံးကိုယ်တော်အား ချီးမွမ်းကြကုန်၊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ဖွားဉီးကပင် ချစ်ခင် ကျေးဇူး မပြတ်အစဉ်၊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ကျွန်ုပ်တို့ဘ ဘုရားယခုတိုင် ပေးသနား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ြတ်ဘုရား ကျေးဇူးရှင် ကျွန်ုပ်တို့၏ အနီးတွင်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တသက်လုံးပင် နေပြီး စိတ်လက်ရွှင်လန်းသာ စေသည်၊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ရှုပ်ထွေးစဉ်ခါ လမ်းပြယခုနှင့် နောင်ဘေးမှ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ကျေးဇူးဂုဏ်နှင့် ကွယ်ကာ ကယ်တင်မူပါဘုရား။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ခမည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်းတော် သားတော်နှင့် အတူ စိုးစံတော်မူရှင်၊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သန့်ရှင်းဝိညာဉ်တော်အား ဘုန်းတော် ချီးမွမ်း ပစေသား၊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နိစ္စဘုရား တဆူမြေ မိုး ကိုးကွယ် ဝတ်ပြု၊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ရှေးကာလနှင့် မလွဲ ယခုနောင်စဉ် အမြဲ။ (အာမင်)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366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၄၆  ဂုဏ်တော်ချီးမွမ်းကျူး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2019-12-18T07:49:21Z</dcterms:modified>
</cp:coreProperties>
</file>