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၄၈ 	ကယ်တင်ခြင်းငှါ စွမ်းကြီးဘုရားကျူး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Eternal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Father strong to save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၁၀၇း</a:t>
            </a: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၂၉</a:t>
            </a: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ံပိုးလှိုင်းကို ချည်နှောင် ကိုင်ထား၊ ကယ်တင်ခြင်းငှါ စွမ်းကြီးဘုရား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နက်နဲပင်လယ် ကျယ်ဝန်းနေငြား၊ ကိုယ်တော်မြတ်ပင် စီမံခန့်ထား၊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်လယ်ဘေးနှင့် တွေ့သူအဖို့ ကျွန်ုပ်တို့ ဆုတောင်းများ နားညောင်းသနား (အာမင်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)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ခရစ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်တော်မြတ် ပြင်းထန် တံပိုး ဆုမ္မတော်မူ နားထောင်အကျိုး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ရေပေါ်လျှောက်ကြွ၊ ကိုယ်တော်မြတ်သည် လှိုင်းထသော်လည်း ကျိန်းစက်မူပြီ၊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်နက်လဟာ ရေမျက်နှာပေါ် ကိန်းဝပ်တော်မူ မြတ်ဝိညာဉ်တော်၊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ကိုယ်တော်မြတ်ရှင် ညီညွတ်ပြုပြင် ရှုပ်ထွေးကြမ်းတမ်း ပယ်ရှင်းငြိမ်းလျှင်။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ေတ္တာတော်သည် အတုမရှိ ကရုဏာတော် အစဉ်တည်၏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သစ္စာတော်သည် တည်မြဲ ခဲ့ပြီ၊ ကမ္ဘာဆက်ဆက် မြဲအုံးသတည်း။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382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၄၈  ကယ်တင်ခြင်းငှါ စွမ်းကြီးဘုရားကျူး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2019-12-18T07:51:10Z</dcterms:modified>
</cp:coreProperties>
</file>