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	အနန္တတန်ခိုးရှင် ချီးမြှောက်ကျူး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Come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Thou Almighty King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ယော၊ ၅း၇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Folice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De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Guardini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(1716-1796)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</a:t>
            </a:r>
            <a:r>
              <a:rPr lang="en-US" dirty="0" smtClean="0"/>
              <a:t>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်ခိုးအနန္တရှင်၊ ကြွလာမဟာဘုရင်၊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နာမတော်အား ကျွန်ုပ်တို့ ချီးမွမ်းရန် မစတော်မူ အဘ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အောင်မြင်ဘုန်းနှင့် တကွ စိုးစံမူပါ။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 ယေရှုရှင် အကွယ်အကာ ကြွဆင်း၊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မလဲအံ့ငှာ ရန်သူတို့ လက်ထဲက လွတ်မည်အကြောင်း ကယ်မ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ကိုယ်တော်သာ မှီတွယ်ရာ နာယူမူပါ။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ှုတ်ကပတ်တော် ကြွလာ ကျွန်ုပ်တို့ ပတ္တနာ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နားညောင်းတော်မူ ကိုယ်တော်၏ လူအပေါင်း တရားအကျိုးမြင်အောင်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ကောင်းချီးများစွာ သွန်းလောင်း ဆင်းသက်တော်မူ။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ိုဉပဇျာယ်ဆရာ၊ သက်သေတော်ခံခြင်းငှာ၊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ကြွပါ ယခု တန်ခိုးခပ်သိမ်းရှိသော မဟာမြတ် ဝိညာဉ်တော်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အကျွန်ုပ်တို့အပေါ် အုပ်စိုးခြင်းပြ။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ုံးပါးတစ်ဆူ ဘုရား၊ ကိုယ်တော်အရှင်မြတ်အား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ချစ်ခင်မှီဝဲ အထက်ဘုံ၌ ဖူးမြော် တန်ခိုးဘုန်းအာနုဘော်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ရှိတော်မူပါစေသော အစဉ်အမြဲ။ (အာမင်)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439</Words>
  <Application>Microsoft Office PowerPoint</Application>
  <PresentationFormat>Widescreen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၂၆ အနန္တတန်ခိုးရှင် ချီးမြှောက်ကျူး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2019-12-18T06:31:08Z</dcterms:modified>
</cp:coreProperties>
</file>