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-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၃၅	ကိုးကွယ်ဆုံးကျူး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I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will follow Thee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40113" y="6156101"/>
            <a:ext cx="2151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ျေးဇူးရှင် ယေရှုသခင်မြတ်ထံတော်တွင် ကျွန်ုပ်တို့သည်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ရုံးစုဝေးလျက် ကိုးကွယ်ခြင်း ဝတ်ပြုပြီးခဲ့လေကြပြီ၊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ဤနေရာမှ ခွာထသွားခွင့် ဖေးမတော်မူပါ အရှင်၊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ငြိမ်သက်စွာသော မေတ္တာတော် ပွင့်ကျေးဇူးကို ပေးပါသခင်။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49257" y="6156101"/>
            <a:ext cx="2142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ကယ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်တင်ရှင် တရားတော်မြတ်ကို ကြားနာ၍ မှတ်ယူပြီးမှ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စိုးရိမ်ကြောင့်ကြ စိတ်များတို့ကို ပယ်ဖျက်၍ ပေးပါအရှင်၊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ယုံကြည်ခြင်း တည်ဆောက်နိုင်ခွင့်ကို ဖေးမတော်မူပါအရှင်၊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ရူပါရုံ အသစ်ဖန်တီး၍ ဘ၀သစ်တည်ဆောက်ခွင့်ပေး။</a:t>
            </a:r>
            <a:endParaRPr lang="en-US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67545" y="6156101"/>
            <a:ext cx="212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281</Words>
  <Application>Microsoft Office PowerPoint</Application>
  <PresentationFormat>Widescreen</PresentationFormat>
  <Paragraphs>15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Pyidaungsu</vt:lpstr>
      <vt:lpstr>Times New Roman</vt:lpstr>
      <vt:lpstr>Office Theme</vt:lpstr>
      <vt:lpstr>၃၅ ကိုးကွယ်ဆုံးကျူး </vt:lpstr>
      <vt:lpstr>၁</vt:lpstr>
      <vt:lpstr>၂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2019-12-18T07:39:38Z</dcterms:modified>
</cp:coreProperties>
</file>