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03-Dec-19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/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	</a:t>
            </a:r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နံနက်အာရုဏ်တက်ကျူး</a:t>
            </a:r>
            <a:endParaRPr lang="en-US" sz="6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When morning gilds the skies 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Joseph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Bamby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 (1838-1896)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ဖိ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၂း၉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-၁၁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16733" y="6156101"/>
            <a:ext cx="2275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နံနက်အာရုဏ်တက်သော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စိတ်တွင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ရွှ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င်လန်းက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ေးကြော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လုပ်ကိုင်ဆုတောင်းစဥ်ခ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ထံတော်သာ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ချဥ်းကပ်လာ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</a:p>
          <a:p>
            <a:pPr marL="0" indent="0">
              <a:buNone/>
            </a:pPr>
            <a:endParaRPr lang="en-US" sz="4400" b="0" dirty="0">
              <a:effectLst/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0E357B-1397-454C-9F9C-F7B6058AED07}"/>
              </a:ext>
            </a:extLst>
          </p:cNvPr>
          <p:cNvSpPr txBox="1"/>
          <p:nvPr/>
        </p:nvSpPr>
        <p:spPr>
          <a:xfrm>
            <a:off x="9916733" y="6156101"/>
            <a:ext cx="2275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စိတ်တွင်းမ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ကျူးအေးလ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ျှင်၊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ညဥ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နေ့လိုလင်းပေ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ချိုသာသံကို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ကြားလ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ျှင်၊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မှောင်မိုက်တန်ခိုးလွင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</a:p>
          <a:p>
            <a:pPr marL="0" indent="0"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E5BC40-D5FF-4F84-883D-25AB3220B51A}"/>
              </a:ext>
            </a:extLst>
          </p:cNvPr>
          <p:cNvSpPr txBox="1"/>
          <p:nvPr/>
        </p:nvSpPr>
        <p:spPr>
          <a:xfrm>
            <a:off x="9916733" y="6156101"/>
            <a:ext cx="2275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26383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ကောင်းကင်ရ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ေပြည်တွင်လေ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ဤသံသာဆုံဖြစ်ပေ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မိုးမြေပင်လယ်များသည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ထက်အောက်ပဲ့တင်ထပ်ပေ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5DBD62-A537-4272-ACFC-F8DCF899573D}"/>
              </a:ext>
            </a:extLst>
          </p:cNvPr>
          <p:cNvSpPr txBox="1"/>
          <p:nvPr/>
        </p:nvSpPr>
        <p:spPr>
          <a:xfrm>
            <a:off x="9916733" y="6156101"/>
            <a:ext cx="2275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ဤထောမနာဆိုရာ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အသက်ရှင်နေစဥ်ခ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ဤထာ၀ရသီချင်း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ဧကျူးကာလအစဥ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အာမင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BA34F2-724B-4044-B349-D869FDAF9B5A}"/>
              </a:ext>
            </a:extLst>
          </p:cNvPr>
          <p:cNvSpPr txBox="1"/>
          <p:nvPr/>
        </p:nvSpPr>
        <p:spPr>
          <a:xfrm>
            <a:off x="9916733" y="6156101"/>
            <a:ext cx="2275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269874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411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 နံနက်အာရုဏ်တက်ကျူး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18</cp:revision>
  <dcterms:created xsi:type="dcterms:W3CDTF">2018-10-09T13:17:21Z</dcterms:created>
  <dcterms:modified xsi:type="dcterms:W3CDTF">2019-12-03T12:30:18Z</dcterms:modified>
</cp:coreProperties>
</file>