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၂၁ 	ချီးမွမ်းခြင်းကျူး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Lowell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Mason (1792-1872)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၁၀၇း၂၁-၂၂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ိုးအောက်တွင်နေ လူမျိုးအပေါင်း ဘုရားမြတ်ကို ချီးမွမ်းကြကုန်၊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ဘာသာစကားမျိုးမျိုးတွင်ပေး၊ ဝမ်းမြောက်စွာ သီချင်းဆိုပါစေ။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94977" y="6156101"/>
            <a:ext cx="2097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ုဏာတော် အစဉ်တည်၏ ကတိတော်များ မြဲအံ့သတည်း၊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ချီးမွမ်းခြင်းသံ မြေပြင်လုံးလွင့်သွားပါစေ၊ ကမ္ဘာထက်ဆုံး။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140697" y="6156101"/>
            <a:ext cx="2051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ှန်သော ဘုရား ကိုးကွယ်သူများ၊ ရွှင်လန်းစွာ သီချင်းဆိုကုန်ပါ၊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ဝမ်းနည်းစိတ်ပူပန်ခြင်း ပယ်ရှောင် ကရုဏာတော်ချီးမွမ်းကြကုန်။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ဤလ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ောကတွင် ဒုက္ခခံစဉ် ကောင်းကင်ချမ်းသာ မြတ်ကို မျှော်လင့်၊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ဘုရားကျေးဇူးအောက်မေ့ ခိုလှုံ၊ သီချင်းဆိုလျက် ဝမ်းမြောက်ကြကုန်။ (အာမင်)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31553" y="6156101"/>
            <a:ext cx="2060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338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၂၁  ချီးမွမ်းခြင်းကျူး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2019-12-18T06:16:26Z</dcterms:modified>
</cp:coreProperties>
</file>