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၃၆ 	စုဝေးလွှတ်ခြင်းကျူး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104121" y="6156101"/>
            <a:ext cx="2087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 စုဝေးဝတ်ပြီးပါပြီ၊ ကောင်းချီးပေးလျက် လွှတ်မူပါ၊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မြတ်တရားတော်ကို မှတ်မိကျင့်နိုင်အောင် စောင့်မ ဘုရား။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67545" y="6156101"/>
            <a:ext cx="212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ောင်းသောဆုကျေးဇူးတော်များ ပေးသနားတော်မူသဖြင့်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လောကီသူ နှိုးဆော် ကယ်မ သားသမီးတော်များ ချွတ်တင်။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76689" y="6156101"/>
            <a:ext cx="2115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136</Words>
  <Application>Microsoft Office PowerPoint</Application>
  <PresentationFormat>Widescreen</PresentationFormat>
  <Paragraphs>10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Pyidaungsu</vt:lpstr>
      <vt:lpstr>Times New Roman</vt:lpstr>
      <vt:lpstr>Office Theme</vt:lpstr>
      <vt:lpstr>၃၆  စုဝေးလွှတ်ခြင်းကျူး </vt:lpstr>
      <vt:lpstr>၁</vt:lpstr>
      <vt:lpstr>၂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2019-12-18T07:40:14Z</dcterms:modified>
</cp:coreProperties>
</file>