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၂၀	ထောမနာ သီချင်း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ာ၊ ၁၀၃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ဧကသခင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ဘုရားမြတ်ကို အစဉ်ချီးမွမ်းခြင်း ပြုကြလော့၊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သန့်ရှင်းသော နာမတော်မြတ်ကို အစဉ်ချီးမွမ်းခြင်း ပြုကြလော့။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ျေးဇူးတော်ြမတ် အပေါင်းတို့ကို အစဉ်အောက်မေ့ ချီးမွမ်းကြလော့၊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အပြစ်ဖြေခြင်း အမှုတော်ကို ချီးမွမ်းထောမနာ ပြုကြလော့။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ောဂါကင်းစေ တန်ခိုးတော်ကို အစဉ်အောက်မေ့ ချီးမွမ်းကြလော့၊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ပျက်စီးခြင်းမှ ရွေးခြင်းမှုကို ချီးမွမ်းထောမနာ ပြုကြလော့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85832" y="6156101"/>
            <a:ext cx="21061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ေါင်းကို ရစ်ပတ် ကရုဏာကို အစဉ်အောက်မေ့ ချီးမွမ်းကြလော့၊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ကောင်းစွာ ကျွေးသော ဘုရားမြတ်ကို ချီးမွမ်းထောမနာ ပြုကြလော့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13265" y="6156101"/>
            <a:ext cx="2078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ိတ်အေးချမ်းသာခြင်းများ အတွက် အစဉ်ချီးမွမ်းခြင်း ပြုကြလော့၊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ဧကသခင် ဘုရားမြတ်ကို ချီးမွမ်းထောမနာ ပြုကြလော့။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13265" y="6156101"/>
            <a:ext cx="2078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374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၂၀ ထောမနာ သီချင်း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2019-12-18T06:15:34Z</dcterms:modified>
</cp:coreProperties>
</file>