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-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၁၇	သိမှတ်ဝင်ကျူး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(1816-1868)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၁၁၀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ြေသားအပေါင်း ဘုရားမြတ်အား ရွှင်လန်းစွာ ကြွေးကြော်ကြကုန်ပါ၊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ကိုယ်တော်ြမတ်၏ အမှုတော်ကို ဝမ်းသာစွာ ဆောင်လျက် သီချင်းဆို၊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ဝမ်းသာစွာ ဆောင်လျက် သီချင်းဆို။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ြတ်ထာ၀ရဘုရားရှင်သာ၊ ကျွန်ုပ်တို့၏ ဘုရားရှင်ပါ၊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ဖြစ်တော်မူမှန်းကို သိမှတ်စဉ်၊ သီချင်းဆိုလျက် ထံတော်သို့ဝင်၊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သီချင်းဆိုလျက် ထံတော်သို့ဝင်။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ိုအရှင်ကား ကျွန်ုပ်တို့ကို ဖန်ဆင်း၍ ကျေးဇူးပြုတော်မူ၊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ကျွန်ုပ်တို့၏ အရှင်မြတ်အား ဝမ်းမြောက်စွာ သီချင်းဆိုကုန်ပါ၊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ဝမ်းမြောက်စွာ သီချင်းဆိုကုန်ပါ။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ကျွန်ုပ်တို့သည် ကိုယ်တော်မြတ်လူ ဖြစ်လျက် ထံတော်တွင် ရွှင်စွာစု၊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ဘုရားမြတ်ကို ဗိမာန်တော်မှာ၊ တညီတညွတ် ချီးမွမ်းကုန်ပါ၊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တညီတညွတ် ချီးမွမ်းကုန်ပါ။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21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424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၁၇ သိမှတ်ဝင်ကျူး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23</cp:revision>
  <dcterms:created xsi:type="dcterms:W3CDTF">2018-10-09T13:17:21Z</dcterms:created>
  <dcterms:modified xsi:type="dcterms:W3CDTF">2019-12-18T06:12:11Z</dcterms:modified>
</cp:coreProperties>
</file>