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၄၁ 	မင်္ဂလာဆုကျူး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Come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Thou fount of every blessing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Wyeth (1770-1859)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၁ရာ၊ ၇း၁၂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်္ဂလာစု ပေါင်းဖြစ်ပွားရာ၊ ယေရှုရှင် မတော်မူပါ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နေ့ရက်တိုင်း ခံရာ ဆုကျေးဇူး နေ့တိုင်း ချီးမွမ်းလိုမူ၊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ကောင်းကင်ဘုံသား ကျူးသော လင်္ကာ တုပြိုင်လျက် ချီးမွမ်းလိုပါ၊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 တိုင်းထက် လွန်ကြီးပေ မေတ္တာပင် ပြန်ပို့လိုလေ။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ုတိုင်အောင် မစတော်မူလို၊ ဧဗနေဇာ ထူထောင်လို၊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မစတော်မူ ကျေးဇူးကြောင့်ပေ၊ ရွှေပြည်တော် ငါစောင့်စားလေ၊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လမ်းလွဲလျက် ဘေးရောက်လုသောခါ၊ ယေရှုရှင် ငါ့ကို လိုက်ရှာ၊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ငါ့သက်ကို ကယ်တော်မူလိုငှာ၊ သက်တော်မြတ် စွန့်လေတကား။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ျေးဇူးတော်သည် ထူးမြတ်လွန်းလေ၊ ကျေးဇူးတော် အောက်မေ့လိုပေ၊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ကျေးဇူးရှင် ထိုကျေးဇူးအားဖြင့် ကျွန်ုပ်စိတ်ကို နှောင်စေချင်၊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မှားမိလွန်းလို့ စိတ်ပျက်လုပါ၊ ချစ်ဖွယ်ကယ်မ သနား၊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ကျွန်ုပ်စိတ်ကို ယူတော်မူလျှင် ကောင်းကင်ဘုံက ပြင်ပါရှင်။ အာမင်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475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၄၁  မင်္ဂလာဆုကျူး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2019-12-18T07:44:20Z</dcterms:modified>
</cp:coreProperties>
</file>