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၆။ </a:t>
            </a:r>
            <a:r>
              <a:rPr lang="en-US" sz="6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နေ့အချိန်လွန်လုပြီကျူး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Day is dying in the west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William F. Sherwin (1826-1888)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/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ဆာ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၅၅း၁၇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ေ့အချိန်သည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လွန်လုပြီ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ငြိမ်သက်ခြင်းခွင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ါ၏။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ကောင်းကင်မိုးမျက်နှာကျက်မှာ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ကြယ်များတို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ထွန်းပေါက်စဥ်ခ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ဝတ်ပြုကိုးကွယ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effectLst/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ဗိုလ်ခြေသခင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မြေကြီးတို့သည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ပြည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စုံ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၏၊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မြတ်ဆုံးဘုရား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83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န်ုပ်တို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အသက်သခင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လောကဓါတ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အုပ်စိုးသောမင်း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မျက်နှာတော်ကို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ရှာသောသူ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သိမ်းယူတော်မူ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ကယ်ခ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တ်ပိုင်ရှင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ောကီမှုရေးရှိသမ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မျက်စိမ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ကွယ်လွန်သောခ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ကောင်းကင်ဗိုလ်ခြေတော်သခင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ထာ၀ရ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နံနက်ထွန်းလင်းစေတော်မူပ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356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၆။ နေ့အချိန်လွန်လုပြီကျူး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20</cp:revision>
  <dcterms:created xsi:type="dcterms:W3CDTF">2018-10-09T13:17:21Z</dcterms:created>
  <dcterms:modified xsi:type="dcterms:W3CDTF">2019-12-18T06:00:40Z</dcterms:modified>
</cp:coreProperties>
</file>