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၄၄ 	ချီးမြှောက်ကျူး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Ye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tribe of Adam, join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၁၄၈း၁-၆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ာဒံ အမျိုးလုံးစုံ၊ ကောင်းကင်မြေကြီး ပင်လယ်၊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ဖန်ဆင်းအရှင်မြတ် ဂုဏ်တူညီ သီချင်းဆိုလေ၊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သန့်ရှင်းသူဘောင်၊ ကောင်းကင်တမန် လင်းထွန်းဘုံတွင်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ချီးမြှောက်ကြကုန် လင်းထွန်းဘုံတွင် ချီးမြှောက်ကြကုန်။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အထက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 တောက်ပ စကြာ စီစဉ်လျက်နေသေချာ၊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အချို့လှည့်လည်နေကြ အမိန့်တော်အားဖြင့်သာ၊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ဖြစ်စေမြွက်လျှင် ရှိရှိပေါ်လာ ထိုတန်ဆာ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ဂုဏ်တော်ချီးမြှင့် ထိုလှတန်ဆာဂုဏ်တော် ချီးမြှင့်။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ိုးပိုင်အုပ်ချုပ် ဘုရား လူတို့ ကြောက်ရွံ့ပါစေ၊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ရွေးနုတ်သော ကျွန်တော်မျိုး မေတ္တာတော် ခံစားလေ၊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ကောင်းကင်မြေကြီး ချီးမွမ်းပါစေ၊ သန့်ရှင်းသူတို၌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ချီးမြှောက်ကြကုန် သန့်ရှင်း သူတို့ ချီးမြှောက်ကြကုန်။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396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၄၄  ချီးမြှောက်ကျူး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2019-12-18T07:47:46Z</dcterms:modified>
</cp:coreProperties>
</file>