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၃၂ 	သင့်အတွက် ငါဆုတောင်းခြင်းကျူး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70000"/>
              </a:lnSpc>
            </a:pPr>
            <a:r>
              <a:rPr lang="en-US" sz="4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4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 </a:t>
            </a:r>
            <a:r>
              <a:rPr lang="en-US" sz="4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Praying </a:t>
            </a:r>
            <a:r>
              <a:rPr lang="en-US" sz="4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4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endParaRPr lang="en-US" sz="43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၆၁း၁၇</a:t>
            </a:r>
          </a:p>
          <a:p>
            <a:pPr>
              <a:lnSpc>
                <a:spcPct val="170000"/>
              </a:lnSpc>
            </a:pPr>
            <a:r>
              <a:rPr lang="en-US" sz="3500" dirty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Ira D. Sankey (1840-1908)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ါ့ကို ကယ်တင်ရှင်ရှိပေ ရှေ့ဆောင်လုပ်နေ လောက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မိတ်ဆွေနည်းပါး ချစ်ဖွယ်ရှင်တကား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ယခုကိုယ်တော် သိမ်မွေ့စွာ ငါ့ကို စောင့်ထိန်းပေ၊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ငါ့ကို ကယ်ချွတ်ရှင် သင့်ဖို့လည်း ဖြစ်စေပါ။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့်တွက် ငါဆုတောင်းနေ။ သင့်တွက် ငါဆုတောင်းနေ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သင့်တွက် ငါဆုတောင်းနေ၊ သင့်တွက် ငါတောင်းပေး။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40697" y="6156101"/>
            <a:ext cx="205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ာဝရ မျှော်လင့်ရန် မင်္ဂလာမှန်ကန်ပေးသော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အဘခမည်းတော်ရှိပေ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မကြာမီ ခေါ်မူမည် ကိုယ်တော်ြမတ်ကို ဖူးရန်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ငါနှင့်တူ သွားရန် သင့်ကို လမ်းပြပါစေ။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40697" y="6156101"/>
            <a:ext cx="205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ြစ်လိုငြိမ်သာယာ ငြိမ်သက်ခြင်း ငါ၌ရှိ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ထိုငြိမ်သက်ခြင်း လောကီစွဲသူလျှင်းမသိ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ငါ့ကို ကယ်ချွတ်ရှင်သာ ပိုင်သောကြောင့်ပေး နိုင်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၏</a:t>
            </a:r>
            <a:r>
              <a:rPr lang="en-US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သင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့်ကိုလည်း ပေးကြောင်း ငါလွန်ကြား သိလိုသည်။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40697" y="6156101"/>
            <a:ext cx="205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ေရှုရှင်သည် သင့်ကို ရှာ၍ တွေ့သောခါ၊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ချစ်ဖွယ်ရှင် သင့်ကို ကယ်တင်ကြောင်းပြောရမည်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 ဘုန်းလူတို့တွင် ထင်ရှားရန် ဆုတောင်းပ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ါ</a:t>
            </a:r>
            <a:r>
              <a:rPr lang="en-US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သင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့်တွက် ဆုတောင်းသော် ရလျှင် သင်လည်းရမည်။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520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၃၂  သင့်အတွက် ငါဆုတောင်းခြင်းကျူး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2019-12-18T07:36:34Z</dcterms:modified>
</cp:coreProperties>
</file>