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၅၂	ဘုန်းတော်ကျူး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၁၃၃း၄-၁၅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K. Oliver (1800-1885)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ုန်းတော်အလွန် ကြီးမြတ်လှပါ၊ ဘုန်းတော်မြတ်သည် ခပ်သိမ်းအရာ၊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တောတောင် သမုဒ္ဒရာ၊ ရှိရှိ ဖန်ဆင်းပြုပြင်တော်မူမှန်၏။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ျွန်ုပ်တို့သည် ဘုန်းတော်ကြီးမြတ်အား၊ ဆင်ခြင်အောက်မေ့ ကြံစည်သည်မှာ၊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မထိုက်မတန် အလွန်ယုတ်ညံ့ ဘုန်းတော်မြတ်ကို ခိုလှုံကုန်အံ့။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ွေးဆောင်ခေါ်ဖိတ် ရိပ်တော်သို့လေ၊ ကြည်ဖြူ ရွှင်လန်း ဝမ်းမြောက်ခွင့်ပေ၊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ထံတော်ရင်းသို့ ချက်ချင်းဝင်သည်၊ ရွှေမျက်နှာကို ဖူးမြင်စေမည်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ြတော်မူပါ၊ မြတ်သော ယေရှု၊ ကျွန်ုပ်တို့သည် ရှေ့တော်၌ စု၊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နာမတော်ကို ချီးမွမ်းချင်ပါ၊ ကျွန်ုပ်တို့အား သနားကြွလာ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ြတ်နာမကို လူမျိုးရှိရှိ၊ ရိုသေချစ်ခင်မြတ်နိုးရာ၏၊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ဘုန်းတော်မြတ်ကို ချီးကျူးလျက်သာ၊ ကိုယ်တော်ရင်သို့ ခိုလှုံဝင်လာ၊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436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၅၂ ဘုန်းတော်ကျူး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2019-12-18T08:21:03Z</dcterms:modified>
</cp:coreProperties>
</file>