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၁၂ 	ညဦးယံ ဆုတောင်းကျူး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Evening prayer</a:t>
            </a:r>
            <a:b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</a:b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၆၄း၅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85833" y="6156101"/>
            <a:ext cx="2106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ယခ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ုနေရောင်ကွယ်လွန်ပြီ ကယ်တင်ရှင်ကို ဆုတောင်း၏။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စောင့်ထိန်းကြည့်ရှု မစ၍ ငြိမ်သက်စွာ အိပ်ခွင့်ပေးပါ။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94977" y="6156101"/>
            <a:ext cx="2097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ယန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ေ့ပြုမိအပြစ်များ ကယ်တင်ရှင် ဖြေလွှတ်မူပါ။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ကျွန်ုပ်အား မစမူ၍ ကိုယ်တော်နှင့်သာ တူပါစေ။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122409" y="6156101"/>
            <a:ext cx="20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ိဘမိတ်ဆွေ ချစ်သူများ ကိုယ်တော်နှင့်သာ နီးစေပါ။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သာယာထက်ကောင်းကင် အိမ်သို့ တူတကွ ပို့ဆောင်မူပါ။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13265" y="6156101"/>
            <a:ext cx="2078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ျွန်ုပ်ခံရ ကောင်းကြီးများ ကိုယ်တော်ထံက သက်ရောက်ရာ။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ကျွန်ုပ်သက်ရှင်စေလိုငှာ အသေခံတော်မူရရှာ။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76689" y="6156101"/>
            <a:ext cx="2115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7274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ညဦ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းယံ ချီးမွမ်းခြင်းများ ကျွန်ုပ်ပြုပါပြီဘုရား။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စဉ်းစားသော် ကိုယ်တော်ရှင်သည် အိုဘယ်လောက် ကောင်းမြတ်သနည်း။ (အာမင်)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22409" y="6156101"/>
            <a:ext cx="20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2525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355</Words>
  <Application>Microsoft Office PowerPoint</Application>
  <PresentationFormat>Widescreen</PresentationFormat>
  <Paragraphs>23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၁၂  ညဦးယံ ဆုတောင်းကျူး 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22</cp:revision>
  <dcterms:created xsi:type="dcterms:W3CDTF">2018-10-09T13:17:21Z</dcterms:created>
  <dcterms:modified xsi:type="dcterms:W3CDTF">2019-12-18T06:06:47Z</dcterms:modified>
</cp:coreProperties>
</file>