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	ထောမနာကျူး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Simpson (1790-1832)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၆၆း၁-၉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ုရားမှုဆောင် ကောင်းကင်ဘုံသား ဘုရားအရှင်မြတ်ကို၊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သာယာသံနှင့် ချီးမွမ်း မြှောက်စား မြတ်ဂုဏ်တော်မြွက်ဆို။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ောင်းကင်ပြင်ဝယ် ထွန်းတောက်သောနေ၊ ညဉ့်လည်း သာယာသောလ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တာရာနက္ခတ်၊ ကြယ်ပေါင်းတို့လေ၊ ဘုရားချီးမွမ်း ထွန်းပ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ောင်ကြီး တောင်ငယ်၊ တွားတတ်သောပိုး ကောင်းကင်ကျင်လည်သောငှက်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သားရဲ၊ သားယဉ်၊ ခပ်သိမ်းသော မျိုးဂုဏ်တော် ချီးမွမ်းထွန်းပ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ြစ်ကြီးမြစ်ငယ်၊ ချောင်းဝ ချောင်းဖျား နေသော ငါးမျိုး လုံးစ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ုံ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်ခေါင်းမြို့အုပ်၊ ဝန်ကြီး မင်းသား၊ ဘုရားချီးမွမ်းကြကုန်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ျိုကညာ သက်ငယ်လုံမ၊ လူပျို နို့စို့ ငယ်သား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ဘိုးကြီးဘွားကြီး ခေါင်းဖြူ အိုလှ ဘုရားချီးမွမ်းကုန်ပါ။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52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ေနေ ပုဂ္ဂိုလ်ရှိရှိသမျှ အသက်ရှူသော 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္ဓာ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ုတ် အမြတ် အမျိုး စစ၊ ဘုရားချီးမွမ်းကုန်ပါ။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81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436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၁၄ ထောမနာကျူး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22</cp:revision>
  <dcterms:created xsi:type="dcterms:W3CDTF">2018-10-09T13:17:21Z</dcterms:created>
  <dcterms:modified xsi:type="dcterms:W3CDTF">2019-12-18T06:09:10Z</dcterms:modified>
</cp:coreProperties>
</file>