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၃၉	ထောမနာပြုခြင်းကျူး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To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Him who loved the souls of men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B.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Dyles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(1823-1876)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ဟေ၊ ၄း၁၄-၁၆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ူဝိညာဉ် ချစ်သနားတော်မူ အသွေးတော်နှင့် ဆေးကြော၊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ဘုရင်နှင့် ယဇ်ပုရောဟိတ်မျိုး ဖြစ်စေတော်မူ သားတော်။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ူတို့ အသီးအသီး နှုတ်ခမ်း အကြွင်းမဲ့ စိတ်ပါလျက်၊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ဂုဏ်ကျေးဇူးတော်အပေါင်း ချီးမွမ်း၊ ခုနှစ်ကမ္ဘာဆက်ဆက်။ အာမင်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13265" y="6156101"/>
            <a:ext cx="2078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164</Words>
  <Application>Microsoft Office PowerPoint</Application>
  <PresentationFormat>Widescreen</PresentationFormat>
  <Paragraphs>13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Pyidaungsu</vt:lpstr>
      <vt:lpstr>Times New Roman</vt:lpstr>
      <vt:lpstr>Office Theme</vt:lpstr>
      <vt:lpstr>၃၉ ထောမနာပြုခြင်းကျူး</vt:lpstr>
      <vt:lpstr>၁</vt:lpstr>
      <vt:lpstr>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2019-12-18T07:42:24Z</dcterms:modified>
</cp:coreProperties>
</file>