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၄၂ 	ကျေးဇူးတင်ခြင်းကျူး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My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God, I thank Thee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ကော၊ ၂၉း၁၃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Frederick C. Maker (1844-1927)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ြေကြီးကို ဖန်ဆင်းရှင်မြတ်အား ကျေးဇူးတင်သည်၊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ဝမ်းမြောက်ခြင်း အလင်း ဘုန်းတော်များ ပြည့်ဝလျက်ရှိ၊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ကောင်းမြတ်ကြီးကျယ် အံ့ဖွယ်ရာများ၊ များစွာရှိ၏၊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်းမြောက်ခြင်းလည်း စုံလင်လှ၏၊ ကျေးဇူးတင်သည်၊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ကောင်းမှုကြံစည် ပြုမူခြင်းလည်း ပတ်လည်ဝိုင်း၏၊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မြေပေါ်မှောင်ဆုံးရပ်တွင် မေတ္တာရောင်ခြည်သန်းသည်။ </a:t>
            </a:r>
          </a:p>
          <a:p>
            <a:pPr marL="0" indent="0">
              <a:lnSpc>
                <a:spcPct val="10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်းမြောက်ခြင်းမှာ ဝမ်းနည်းခြင်းရှိ၊ ကျေးဇူးတင်သည်၊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အလင်းထဲမှာ မှောင်ရိပ်ကျသည်၊ ဆူးကျန်ရစ်၏၊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လောကီချမ်းသာ မချုပ်နှောင်ပြီ လမ်းသာပြသည်။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307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၄၂  ကျေးဇူးတင်ခြင်းကျူး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2019-12-18T07:45:27Z</dcterms:modified>
</cp:coreProperties>
</file>