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4" r:id="rId7"/>
    <p:sldId id="265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 marL="0" indent="0"/>
            <a:r>
              <a:rPr lang="en-US" sz="66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၅။ 	</a:t>
            </a:r>
            <a:r>
              <a:rPr lang="en-US" sz="6600" b="1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ညဦးအချိန်ကျူး</a:t>
            </a:r>
            <a:endParaRPr lang="en-US" sz="6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70000"/>
              </a:lnSpc>
            </a:pPr>
            <a:r>
              <a:rPr lang="en-US" sz="36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Abide </a:t>
            </a:r>
            <a:r>
              <a:rPr lang="en-US" sz="3600" b="1" dirty="0">
                <a:latin typeface="Pyidaungsu" panose="020B0502040204020203" pitchFamily="34" charset="0"/>
                <a:cs typeface="Pyidaungsu" panose="020B0502040204020203" pitchFamily="34" charset="0"/>
              </a:rPr>
              <a:t>with me </a:t>
            </a: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>
              <a:lnSpc>
                <a:spcPct val="170000"/>
              </a:lnSpc>
            </a:pPr>
            <a:r>
              <a:rPr lang="en-US" sz="3600" b="1" dirty="0">
                <a:latin typeface="Pyidaungsu" panose="020B0502040204020203" pitchFamily="34" charset="0"/>
                <a:cs typeface="Pyidaungsu" panose="020B0502040204020203" pitchFamily="34" charset="0"/>
              </a:rPr>
              <a:t>William H. </a:t>
            </a:r>
            <a:r>
              <a:rPr lang="en-US" sz="3600" b="1" dirty="0" err="1">
                <a:latin typeface="Pyidaungsu" panose="020B0502040204020203" pitchFamily="34" charset="0"/>
                <a:cs typeface="Pyidaungsu" panose="020B0502040204020203" pitchFamily="34" charset="0"/>
              </a:rPr>
              <a:t>Mone</a:t>
            </a:r>
            <a:r>
              <a:rPr lang="en-US" sz="3600" b="1" dirty="0">
                <a:latin typeface="Pyidaungsu" panose="020B0502040204020203" pitchFamily="34" charset="0"/>
                <a:cs typeface="Pyidaungsu" panose="020B0502040204020203" pitchFamily="34" charset="0"/>
              </a:rPr>
              <a:t> (1823-1887) </a:t>
            </a: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>
              <a:lnSpc>
                <a:spcPct val="170000"/>
              </a:lnSpc>
            </a:pPr>
            <a:r>
              <a:rPr lang="en-US" sz="3600" b="1" dirty="0" err="1">
                <a:latin typeface="Pyidaungsu" panose="020B0502040204020203" pitchFamily="34" charset="0"/>
                <a:cs typeface="Pyidaungsu" panose="020B0502040204020203" pitchFamily="34" charset="0"/>
              </a:rPr>
              <a:t>လု</a:t>
            </a:r>
            <a:r>
              <a:rPr lang="en-US" sz="3600" b="1" dirty="0">
                <a:latin typeface="Pyidaungsu" panose="020B0502040204020203" pitchFamily="34" charset="0"/>
                <a:cs typeface="Pyidaungsu" panose="020B0502040204020203" pitchFamily="34" charset="0"/>
              </a:rPr>
              <a:t>၊ </a:t>
            </a:r>
            <a:r>
              <a:rPr lang="en-US" sz="3600" b="1" dirty="0" err="1">
                <a:latin typeface="Pyidaungsu" panose="020B0502040204020203" pitchFamily="34" charset="0"/>
                <a:cs typeface="Pyidaungsu" panose="020B0502040204020203" pitchFamily="34" charset="0"/>
              </a:rPr>
              <a:t>၂၄း၂၉</a:t>
            </a: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131553" y="6156101"/>
            <a:ext cx="2060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en-US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။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ညဦးအချိန်ရှိပြီ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၊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မိုးလည်းချုပ်သည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်၊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ကိုယ်တော်အပြင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မစနိုင်သူမရှိ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အကျိုးနည်းသူကို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ထောက်ပင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့်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အံ့သောငှာ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၊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အက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ျွ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န်ုပ်နှင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့်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ဝင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်၍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နေပါဘုရား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140696" y="6156101"/>
            <a:ext cx="20513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en-US" sz="40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အဆ</a:t>
            </a:r>
            <a:r>
              <a:rPr lang="en-US" sz="40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ုံးတိုင်အောင</a:t>
            </a:r>
            <a:r>
              <a:rPr lang="en-US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် </a:t>
            </a:r>
            <a:r>
              <a:rPr lang="en-US" sz="40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အသက်တာ</a:t>
            </a:r>
            <a:r>
              <a:rPr lang="en-US" sz="40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40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ဆုတ်လျော့သည</a:t>
            </a:r>
            <a:r>
              <a:rPr lang="en-US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်၊ </a:t>
            </a:r>
            <a:r>
              <a:rPr lang="en-US" sz="40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မြေကြီးစံစားရာမွဲ</a:t>
            </a:r>
            <a:r>
              <a:rPr lang="en-US" sz="4000" dirty="0">
                <a:latin typeface="Pyidaungsu" panose="020B0502040204020203" pitchFamily="34" charset="0"/>
                <a:cs typeface="Pyidaungsu" panose="020B0502040204020203" pitchFamily="34" charset="0"/>
              </a:rPr>
              <a:t>၊ </a:t>
            </a:r>
            <a:r>
              <a:rPr lang="en-US" sz="40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ဘုန်းလည်းကွယ</a:t>
            </a:r>
            <a:r>
              <a:rPr lang="en-US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်၏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US" sz="40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ဤလောက</a:t>
            </a:r>
            <a:r>
              <a:rPr lang="en-US" sz="4000" dirty="0">
                <a:latin typeface="Pyidaungsu" panose="020B0502040204020203" pitchFamily="34" charset="0"/>
                <a:cs typeface="Pyidaungsu" panose="020B0502040204020203" pitchFamily="34" charset="0"/>
              </a:rPr>
              <a:t>၌ </a:t>
            </a:r>
            <a:r>
              <a:rPr lang="en-US" sz="40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အနိစ္စသာထင်ရှား</a:t>
            </a:r>
            <a:r>
              <a:rPr lang="en-US" sz="4000" dirty="0">
                <a:latin typeface="Pyidaungsu" panose="020B0502040204020203" pitchFamily="34" charset="0"/>
                <a:cs typeface="Pyidaungsu" panose="020B0502040204020203" pitchFamily="34" charset="0"/>
              </a:rPr>
              <a:t>၊ </a:t>
            </a:r>
            <a:r>
              <a:rPr lang="en-US" sz="40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အမြဲတည်ရှင</a:t>
            </a:r>
            <a:r>
              <a:rPr lang="en-US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်၊ ကြွ</a:t>
            </a:r>
            <a:r>
              <a:rPr lang="en-US" sz="40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လာနေတော်မူပ</a:t>
            </a:r>
            <a:r>
              <a:rPr lang="en-US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ါ။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140697" y="6156101"/>
            <a:ext cx="2051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3839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en-US" sz="44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ဒဏ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်ပေးပိုင်မင်းကြီး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အာဏာနှင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့်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မဟုတ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်၊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ကရုဏာတော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်ြ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ဖင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့်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ဒုက္ခမ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ှ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ရွေးနုတ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သက်သာစေသော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အတောင်တော်နှင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့်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တက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ွ၊ ကြွ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လာ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အက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ျွ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န်ုပ်ထံနေတော်မူပ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131553" y="6156101"/>
            <a:ext cx="2060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en-US" sz="44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အစဥ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ကိုယ်တော်ကို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ဖူးတွေ့လိုပ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ါ၏၊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မာရ်နတ်တန်ခိုး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ဘယ်သူချိုးနိုင်သနည်း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ကိုယ်တော်မြတ်သာလ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ျှင်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တတ်နိုင်တော်မူရာ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၊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ဩကျေးဇူးရှင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နေမြဲနေတော်မူပ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122409" y="6156101"/>
            <a:ext cx="2069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874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ကောင်းကျိုးပေးရန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အနားမှာနေမူလ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ျှင်၊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ဘေးများအတွက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မစိုးရိမ်ပါအရှင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သေမင်းလက်နက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အဘယ်မှာရှိသနည်း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၊ 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တန်ခိုးတော်အားဖြင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့် ကျွ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န်ုပ်အောင်လိမ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့်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မည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်။</a:t>
            </a:r>
            <a:r>
              <a:rPr lang="en-US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131553" y="6156101"/>
            <a:ext cx="2060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347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၆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en-US" sz="40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လက်ဝါးကပ်တိုင်တော်လင်း</a:t>
            </a:r>
            <a:r>
              <a:rPr lang="en-US" sz="40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40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ကျေးဇူးအားဖြင</a:t>
            </a:r>
            <a:r>
              <a:rPr lang="en-US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့်၊ </a:t>
            </a:r>
            <a:r>
              <a:rPr lang="en-US" sz="40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စုတေ့သော</a:t>
            </a:r>
            <a:r>
              <a:rPr lang="en-US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်၊ </a:t>
            </a:r>
            <a:r>
              <a:rPr lang="en-US" sz="40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မျက်စိမှုန</a:t>
            </a:r>
            <a:r>
              <a:rPr lang="en-US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် </a:t>
            </a:r>
            <a:r>
              <a:rPr lang="en-US" sz="40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ကိုယ်တော်ဖျောက်လ</a:t>
            </a:r>
            <a:r>
              <a:rPr lang="en-US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ွှင့်၊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US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ရွှ</a:t>
            </a:r>
            <a:r>
              <a:rPr lang="en-US" sz="40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ေကောင်းကင်အရုဏ်ထက</a:t>
            </a:r>
            <a:r>
              <a:rPr lang="en-US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်၊ </a:t>
            </a:r>
            <a:r>
              <a:rPr lang="en-US" sz="40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မြေကြီးကွယ်သွား</a:t>
            </a:r>
            <a:r>
              <a:rPr lang="en-US" sz="4000" dirty="0">
                <a:latin typeface="Pyidaungsu" panose="020B0502040204020203" pitchFamily="34" charset="0"/>
                <a:cs typeface="Pyidaungsu" panose="020B0502040204020203" pitchFamily="34" charset="0"/>
              </a:rPr>
              <a:t>၊ ကျွ</a:t>
            </a:r>
            <a:r>
              <a:rPr lang="en-US" sz="40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န်ုပ်အပါး</a:t>
            </a:r>
            <a:r>
              <a:rPr lang="en-US" sz="40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40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နေတော်မူပ</a:t>
            </a:r>
            <a:r>
              <a:rPr lang="en-US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ါ </a:t>
            </a:r>
            <a:r>
              <a:rPr lang="en-US" sz="40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ဘုရား</a:t>
            </a:r>
            <a:r>
              <a:rPr lang="en-US" sz="4000" dirty="0">
                <a:latin typeface="Pyidaungsu" panose="020B0502040204020203" pitchFamily="34" charset="0"/>
                <a:cs typeface="Pyidaungsu" panose="020B0502040204020203" pitchFamily="34" charset="0"/>
              </a:rPr>
              <a:t>။ (</a:t>
            </a:r>
            <a:r>
              <a:rPr lang="en-US" sz="40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အာမင</a:t>
            </a:r>
            <a:r>
              <a:rPr lang="en-US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်)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149841" y="6156101"/>
            <a:ext cx="2042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0311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582</Words>
  <Application>Microsoft Office PowerPoint</Application>
  <PresentationFormat>Widescreen</PresentationFormat>
  <Paragraphs>30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Pyidaungsu</vt:lpstr>
      <vt:lpstr>Times New Roman</vt:lpstr>
      <vt:lpstr>Office Theme</vt:lpstr>
      <vt:lpstr>၅။  ညဦးအချိန်ကျူး</vt:lpstr>
      <vt:lpstr>၁</vt:lpstr>
      <vt:lpstr>၂</vt:lpstr>
      <vt:lpstr>၃</vt:lpstr>
      <vt:lpstr>၄</vt:lpstr>
      <vt:lpstr>၅</vt:lpstr>
      <vt:lpstr>၆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20</cp:revision>
  <dcterms:created xsi:type="dcterms:W3CDTF">2018-10-09T13:17:21Z</dcterms:created>
  <dcterms:modified xsi:type="dcterms:W3CDTF">2019-12-18T05:59:30Z</dcterms:modified>
</cp:coreProperties>
</file>